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4"/>
  </p:sldMasterIdLst>
  <p:notesMasterIdLst>
    <p:notesMasterId r:id="rId27"/>
  </p:notesMasterIdLst>
  <p:sldIdLst>
    <p:sldId id="260" r:id="rId5"/>
    <p:sldId id="287" r:id="rId6"/>
    <p:sldId id="274" r:id="rId7"/>
    <p:sldId id="327" r:id="rId8"/>
    <p:sldId id="329" r:id="rId9"/>
    <p:sldId id="332" r:id="rId10"/>
    <p:sldId id="334" r:id="rId11"/>
    <p:sldId id="325" r:id="rId12"/>
    <p:sldId id="335" r:id="rId13"/>
    <p:sldId id="331" r:id="rId14"/>
    <p:sldId id="333" r:id="rId15"/>
    <p:sldId id="336" r:id="rId16"/>
    <p:sldId id="324" r:id="rId17"/>
    <p:sldId id="322" r:id="rId18"/>
    <p:sldId id="323" r:id="rId19"/>
    <p:sldId id="316" r:id="rId20"/>
    <p:sldId id="330" r:id="rId21"/>
    <p:sldId id="315" r:id="rId22"/>
    <p:sldId id="317" r:id="rId23"/>
    <p:sldId id="318" r:id="rId24"/>
    <p:sldId id="320" r:id="rId25"/>
    <p:sldId id="32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1EC49-7E65-4592-AFFD-0A2A618BEAAA}" v="278" dt="2026-06-05T14:18:19.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ga, Erica" userId="934a45ad-550c-4de0-8b08-84d38cd20f67" providerId="ADAL" clId="{9B74166B-E123-4A29-AC68-AC70DC3BBFE0}"/>
    <pc:docChg chg="custSel modSld">
      <pc:chgData name="Gonzaga, Erica" userId="934a45ad-550c-4de0-8b08-84d38cd20f67" providerId="ADAL" clId="{9B74166B-E123-4A29-AC68-AC70DC3BBFE0}" dt="2026-06-05T14:18:19.492" v="223" actId="20577"/>
      <pc:docMkLst>
        <pc:docMk/>
      </pc:docMkLst>
      <pc:sldChg chg="modSp mod">
        <pc:chgData name="Gonzaga, Erica" userId="934a45ad-550c-4de0-8b08-84d38cd20f67" providerId="ADAL" clId="{9B74166B-E123-4A29-AC68-AC70DC3BBFE0}" dt="2026-06-05T14:16:28.082" v="190" actId="20577"/>
        <pc:sldMkLst>
          <pc:docMk/>
          <pc:sldMk cId="3760875257" sldId="329"/>
        </pc:sldMkLst>
        <pc:spChg chg="mod">
          <ac:chgData name="Gonzaga, Erica" userId="934a45ad-550c-4de0-8b08-84d38cd20f67" providerId="ADAL" clId="{9B74166B-E123-4A29-AC68-AC70DC3BBFE0}" dt="2026-06-05T14:15:29.073" v="79" actId="20577"/>
          <ac:spMkLst>
            <pc:docMk/>
            <pc:sldMk cId="3760875257" sldId="329"/>
            <ac:spMk id="12" creationId="{B07735EE-653F-6274-3436-9B2A40EA4198}"/>
          </ac:spMkLst>
        </pc:spChg>
        <pc:spChg chg="mod">
          <ac:chgData name="Gonzaga, Erica" userId="934a45ad-550c-4de0-8b08-84d38cd20f67" providerId="ADAL" clId="{9B74166B-E123-4A29-AC68-AC70DC3BBFE0}" dt="2026-06-05T14:16:28.082" v="190" actId="20577"/>
          <ac:spMkLst>
            <pc:docMk/>
            <pc:sldMk cId="3760875257" sldId="329"/>
            <ac:spMk id="13" creationId="{73A84F54-DAFC-C73A-C76E-96107189ED97}"/>
          </ac:spMkLst>
        </pc:spChg>
      </pc:sldChg>
      <pc:sldChg chg="delSp modSp mod">
        <pc:chgData name="Gonzaga, Erica" userId="934a45ad-550c-4de0-8b08-84d38cd20f67" providerId="ADAL" clId="{9B74166B-E123-4A29-AC68-AC70DC3BBFE0}" dt="2026-06-05T14:18:19.492" v="223" actId="20577"/>
        <pc:sldMkLst>
          <pc:docMk/>
          <pc:sldMk cId="3541488298" sldId="335"/>
        </pc:sldMkLst>
        <pc:spChg chg="mod">
          <ac:chgData name="Gonzaga, Erica" userId="934a45ad-550c-4de0-8b08-84d38cd20f67" providerId="ADAL" clId="{9B74166B-E123-4A29-AC68-AC70DC3BBFE0}" dt="2026-06-05T14:16:43.899" v="217" actId="20577"/>
          <ac:spMkLst>
            <pc:docMk/>
            <pc:sldMk cId="3541488298" sldId="335"/>
            <ac:spMk id="2" creationId="{237D491F-6B40-76B0-DD5F-F9A906E93B23}"/>
          </ac:spMkLst>
        </pc:spChg>
        <pc:spChg chg="del">
          <ac:chgData name="Gonzaga, Erica" userId="934a45ad-550c-4de0-8b08-84d38cd20f67" providerId="ADAL" clId="{9B74166B-E123-4A29-AC68-AC70DC3BBFE0}" dt="2026-06-05T14:12:10.775" v="3" actId="478"/>
          <ac:spMkLst>
            <pc:docMk/>
            <pc:sldMk cId="3541488298" sldId="335"/>
            <ac:spMk id="17" creationId="{5911E492-E5D1-D427-B3FA-D491313D7470}"/>
          </ac:spMkLst>
        </pc:spChg>
        <pc:spChg chg="del mod">
          <ac:chgData name="Gonzaga, Erica" userId="934a45ad-550c-4de0-8b08-84d38cd20f67" providerId="ADAL" clId="{9B74166B-E123-4A29-AC68-AC70DC3BBFE0}" dt="2026-06-05T14:12:08.852" v="2" actId="478"/>
          <ac:spMkLst>
            <pc:docMk/>
            <pc:sldMk cId="3541488298" sldId="335"/>
            <ac:spMk id="18" creationId="{863B6DBA-CD83-B475-5878-7AC8D69A3579}"/>
          </ac:spMkLst>
        </pc:spChg>
        <pc:spChg chg="mod">
          <ac:chgData name="Gonzaga, Erica" userId="934a45ad-550c-4de0-8b08-84d38cd20f67" providerId="ADAL" clId="{9B74166B-E123-4A29-AC68-AC70DC3BBFE0}" dt="2026-06-05T14:18:19.492" v="223" actId="20577"/>
          <ac:spMkLst>
            <pc:docMk/>
            <pc:sldMk cId="3541488298" sldId="335"/>
            <ac:spMk id="19" creationId="{23D838C9-EB7B-7848-C7C2-A3D7AB7A4EA8}"/>
          </ac:spMkLst>
        </pc:spChg>
        <pc:graphicFrameChg chg="del">
          <ac:chgData name="Gonzaga, Erica" userId="934a45ad-550c-4de0-8b08-84d38cd20f67" providerId="ADAL" clId="{9B74166B-E123-4A29-AC68-AC70DC3BBFE0}" dt="2026-06-05T14:12:03.169" v="0" actId="478"/>
          <ac:graphicFrameMkLst>
            <pc:docMk/>
            <pc:sldMk cId="3541488298" sldId="335"/>
            <ac:graphicFrameMk id="15" creationId="{5F3AE006-B259-81E4-DB02-949D11E8B93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7868D-C735-E540-A9E7-618F3473E0C1}"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8D551-8FB4-014B-A095-29E658517B18}" type="slidenum">
              <a:rPr lang="en-US" smtClean="0"/>
              <a:t>‹#›</a:t>
            </a:fld>
            <a:endParaRPr lang="en-US"/>
          </a:p>
        </p:txBody>
      </p:sp>
    </p:spTree>
    <p:extLst>
      <p:ext uri="{BB962C8B-B14F-4D97-AF65-F5344CB8AC3E}">
        <p14:creationId xmlns:p14="http://schemas.microsoft.com/office/powerpoint/2010/main" val="124834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pic>
        <p:nvPicPr>
          <p:cNvPr id="4" name="Picture 3" descr="UF">
            <a:extLst>
              <a:ext uri="{FF2B5EF4-FFF2-40B4-BE49-F238E27FC236}">
                <a16:creationId xmlns:a16="http://schemas.microsoft.com/office/drawing/2014/main" id="{E0551B60-AFAA-EBEB-0BDD-99ED19252E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008" y="2513596"/>
            <a:ext cx="1358753" cy="1358753"/>
          </a:xfrm>
          <a:prstGeom prst="rect">
            <a:avLst/>
          </a:prstGeom>
        </p:spPr>
      </p:pic>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2464419" y="1497798"/>
            <a:ext cx="9727577" cy="457200"/>
          </a:xfrm>
        </p:spPr>
        <p:txBody>
          <a:bodyPr lIns="0" tIns="0" rIns="0" bIns="0">
            <a:noAutofit/>
          </a:bodyPr>
          <a:lstStyle>
            <a:lvl1pPr marL="0" indent="0">
              <a:buNone/>
              <a:defRPr sz="1800" b="1">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DATE HERE</a:t>
            </a:r>
          </a:p>
        </p:txBody>
      </p:sp>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2464420" y="2023226"/>
            <a:ext cx="9727580" cy="1849123"/>
          </a:xfrm>
        </p:spPr>
        <p:txBody>
          <a:bodyPr lIns="0" tIns="0" rIns="0" bIns="0" anchor="b">
            <a:normAutofit/>
          </a:bodyPr>
          <a:lstStyle>
            <a:lvl1pPr algn="l">
              <a:defRPr sz="6600" b="1">
                <a:solidFill>
                  <a:schemeClr val="bg1"/>
                </a:solidFill>
              </a:defRPr>
            </a:lvl1pPr>
          </a:lstStyle>
          <a:p>
            <a:r>
              <a:rPr lang="en-US"/>
              <a:t>Title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2464423" y="4022349"/>
            <a:ext cx="9727577" cy="457200"/>
          </a:xfrm>
        </p:spPr>
        <p:txBody>
          <a:bodyPr lIns="0" tIns="0" rIns="0" bIns="0">
            <a:noAutofit/>
          </a:bodyPr>
          <a:lstStyle>
            <a:lvl1pPr marL="0" indent="0">
              <a:buNone/>
              <a:defRPr sz="2400" b="1">
                <a:solidFill>
                  <a:schemeClr val="accent1"/>
                </a:solidFill>
              </a:defRPr>
            </a:lvl1pPr>
          </a:lstStyle>
          <a:p>
            <a:pPr lvl="0"/>
            <a:r>
              <a:rPr lang="en-US"/>
              <a:t>SUBTITLE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2464422" y="4837379"/>
            <a:ext cx="9727577" cy="457200"/>
          </a:xfrm>
        </p:spPr>
        <p:txBody>
          <a:bodyPr lIns="0" tIns="0" rIns="0" bIns="0">
            <a:noAutofit/>
          </a:bodyPr>
          <a:lstStyle>
            <a:lvl1pPr marL="0" indent="0">
              <a:buNone/>
              <a:defRPr b="1">
                <a:solidFill>
                  <a:schemeClr val="bg1"/>
                </a:solidFill>
              </a:defRPr>
            </a:lvl1pPr>
          </a:lstStyle>
          <a:p>
            <a:pPr lvl="0"/>
            <a:r>
              <a:rPr lang="en-US"/>
              <a:t>Name Here</a:t>
            </a:r>
          </a:p>
        </p:txBody>
      </p:sp>
      <p:sp>
        <p:nvSpPr>
          <p:cNvPr id="14" name="Text Placeholder 13">
            <a:extLst>
              <a:ext uri="{FF2B5EF4-FFF2-40B4-BE49-F238E27FC236}">
                <a16:creationId xmlns:a16="http://schemas.microsoft.com/office/drawing/2014/main" id="{C3EF00E0-101D-823A-7D73-B8AEBDFCBC13}"/>
              </a:ext>
            </a:extLst>
          </p:cNvPr>
          <p:cNvSpPr>
            <a:spLocks noGrp="1"/>
          </p:cNvSpPr>
          <p:nvPr>
            <p:ph type="body" sz="quarter" idx="16" hasCustomPrompt="1"/>
          </p:nvPr>
        </p:nvSpPr>
        <p:spPr>
          <a:xfrm>
            <a:off x="2464422" y="5294579"/>
            <a:ext cx="9727577" cy="457200"/>
          </a:xfrm>
        </p:spPr>
        <p:txBody>
          <a:bodyPr lIns="0" tIns="0" rIns="0" bIns="0">
            <a:noAutofit/>
          </a:bodyPr>
          <a:lstStyle>
            <a:lvl1pPr marL="0" indent="0">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Title Here</a:t>
            </a:r>
          </a:p>
        </p:txBody>
      </p:sp>
      <p:sp>
        <p:nvSpPr>
          <p:cNvPr id="8" name="Text Placeholder 7">
            <a:extLst>
              <a:ext uri="{FF2B5EF4-FFF2-40B4-BE49-F238E27FC236}">
                <a16:creationId xmlns:a16="http://schemas.microsoft.com/office/drawing/2014/main" id="{470C8ABF-8E3C-D489-D8C0-43F47FA364D6}"/>
              </a:ext>
            </a:extLst>
          </p:cNvPr>
          <p:cNvSpPr>
            <a:spLocks noGrp="1"/>
          </p:cNvSpPr>
          <p:nvPr>
            <p:ph type="body" sz="quarter" idx="13" hasCustomPrompt="1"/>
          </p:nvPr>
        </p:nvSpPr>
        <p:spPr>
          <a:xfrm>
            <a:off x="2464420" y="5767749"/>
            <a:ext cx="9727577" cy="457200"/>
          </a:xfrm>
        </p:spPr>
        <p:txBody>
          <a:bodyPr lIns="0" tIns="0" rIns="0" bIns="0">
            <a:noAutofit/>
          </a:bodyPr>
          <a:lstStyle>
            <a:lvl1pPr marL="0" indent="0">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Unit Here</a:t>
            </a:r>
          </a:p>
        </p:txBody>
      </p:sp>
      <p:cxnSp>
        <p:nvCxnSpPr>
          <p:cNvPr id="3" name="Straight Connector 2">
            <a:extLst>
              <a:ext uri="{FF2B5EF4-FFF2-40B4-BE49-F238E27FC236}">
                <a16:creationId xmlns:a16="http://schemas.microsoft.com/office/drawing/2014/main" id="{BA71E3A6-C7D4-A548-51B9-2593348F9668}"/>
              </a:ext>
              <a:ext uri="{C183D7F6-B498-43B3-948B-1728B52AA6E4}">
                <adec:decorative xmlns:adec="http://schemas.microsoft.com/office/drawing/2017/decorative" val="1"/>
              </a:ext>
            </a:extLst>
          </p:cNvPr>
          <p:cNvCxnSpPr>
            <a:cxnSpLocks/>
          </p:cNvCxnSpPr>
          <p:nvPr userDrawn="1"/>
        </p:nvCxnSpPr>
        <p:spPr>
          <a:xfrm>
            <a:off x="654008" y="1591877"/>
            <a:ext cx="135875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8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2-Ligh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accent2"/>
                </a:solidFill>
              </a:defRPr>
            </a:lvl1pPr>
          </a:lstStyle>
          <a:p>
            <a:pPr lvl="0"/>
            <a:r>
              <a:rPr lang="en-US"/>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978776" y="4930814"/>
            <a:ext cx="2961174" cy="1504709"/>
          </a:xfrm>
        </p:spPr>
        <p:txBody>
          <a:bodyPr anchor="t" anchorCtr="0">
            <a:normAutofit/>
          </a:bodyPr>
          <a:lstStyle>
            <a:lvl1pPr marL="0" indent="0" algn="ctr">
              <a:buNone/>
              <a:defRPr sz="1600" b="0" spc="0">
                <a:solidFill>
                  <a:schemeClr val="accent2"/>
                </a:solidFill>
              </a:defRPr>
            </a:lvl1pPr>
          </a:lstStyle>
          <a:p>
            <a:pPr lvl="0"/>
            <a:r>
              <a:rPr lang="en-US"/>
              <a:t>CLICK TO ADD TEXT</a:t>
            </a:r>
          </a:p>
        </p:txBody>
      </p:sp>
      <p:sp>
        <p:nvSpPr>
          <p:cNvPr id="27" name="Picture Placeholder 26">
            <a:extLst>
              <a:ext uri="{FF2B5EF4-FFF2-40B4-BE49-F238E27FC236}">
                <a16:creationId xmlns:a16="http://schemas.microsoft.com/office/drawing/2014/main" id="{34D831D3-E6E2-C75E-40D1-9ED63047560C}"/>
              </a:ext>
              <a:ext uri="{C183D7F6-B498-43B3-948B-1728B52AA6E4}">
                <adec:decorative xmlns:adec="http://schemas.microsoft.com/office/drawing/2017/decorative" val="1"/>
              </a:ext>
            </a:extLst>
          </p:cNvPr>
          <p:cNvSpPr>
            <a:spLocks noGrp="1"/>
          </p:cNvSpPr>
          <p:nvPr>
            <p:ph type="pic" sz="quarter" idx="15" hasCustomPrompt="1"/>
          </p:nvPr>
        </p:nvSpPr>
        <p:spPr>
          <a:xfrm>
            <a:off x="4978776" y="1927186"/>
            <a:ext cx="2961172" cy="2862263"/>
          </a:xfrm>
          <a:solidFill>
            <a:schemeClr val="bg1"/>
          </a:solidFill>
        </p:spPr>
        <p:txBody>
          <a:bodyPr/>
          <a:lstStyle>
            <a:lvl1pPr marL="0" indent="0" algn="ctr">
              <a:buNone/>
              <a:defRPr>
                <a:solidFill>
                  <a:schemeClr val="accent2"/>
                </a:solidFill>
              </a:defRPr>
            </a:lvl1pPr>
          </a:lstStyle>
          <a:p>
            <a:r>
              <a:rPr lang="en-US"/>
              <a:t>CLICK TO ADD PICTURE</a:t>
            </a:r>
          </a:p>
        </p:txBody>
      </p:sp>
      <p:grpSp>
        <p:nvGrpSpPr>
          <p:cNvPr id="67" name="Group 66">
            <a:extLst>
              <a:ext uri="{FF2B5EF4-FFF2-40B4-BE49-F238E27FC236}">
                <a16:creationId xmlns:a16="http://schemas.microsoft.com/office/drawing/2014/main" id="{B348BFE6-6919-BD01-278F-D835DD9CD63A}"/>
              </a:ext>
              <a:ext uri="{C183D7F6-B498-43B3-948B-1728B52AA6E4}">
                <adec:decorative xmlns:adec="http://schemas.microsoft.com/office/drawing/2017/decorative" val="1"/>
              </a:ext>
            </a:extLst>
          </p:cNvPr>
          <p:cNvGrpSpPr/>
          <p:nvPr userDrawn="1"/>
        </p:nvGrpSpPr>
        <p:grpSpPr>
          <a:xfrm>
            <a:off x="670780" y="2509520"/>
            <a:ext cx="11118874" cy="1930400"/>
            <a:chOff x="670780" y="2509520"/>
            <a:chExt cx="11118874" cy="1930400"/>
          </a:xfrm>
        </p:grpSpPr>
        <p:sp>
          <p:nvSpPr>
            <p:cNvPr id="68" name="object 7">
              <a:extLst>
                <a:ext uri="{FF2B5EF4-FFF2-40B4-BE49-F238E27FC236}">
                  <a16:creationId xmlns:a16="http://schemas.microsoft.com/office/drawing/2014/main" id="{CADBFA9A-845A-5419-48A3-56B5E967B7EA}"/>
                </a:ext>
              </a:extLst>
            </p:cNvPr>
            <p:cNvSpPr/>
            <p:nvPr/>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9" name="object 8">
              <a:extLst>
                <a:ext uri="{FF2B5EF4-FFF2-40B4-BE49-F238E27FC236}">
                  <a16:creationId xmlns:a16="http://schemas.microsoft.com/office/drawing/2014/main" id="{08BCF02F-D9E7-A098-EC29-4E8C4D11B88F}"/>
                </a:ext>
              </a:extLst>
            </p:cNvPr>
            <p:cNvSpPr/>
            <p:nvPr/>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0" name="object 9">
              <a:extLst>
                <a:ext uri="{FF2B5EF4-FFF2-40B4-BE49-F238E27FC236}">
                  <a16:creationId xmlns:a16="http://schemas.microsoft.com/office/drawing/2014/main" id="{DC4F7991-71E8-9506-3BEC-435F1203936B}"/>
                </a:ext>
              </a:extLst>
            </p:cNvPr>
            <p:cNvSpPr/>
            <p:nvPr/>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1" name="object 12">
              <a:extLst>
                <a:ext uri="{FF2B5EF4-FFF2-40B4-BE49-F238E27FC236}">
                  <a16:creationId xmlns:a16="http://schemas.microsoft.com/office/drawing/2014/main" id="{00B2A59C-F654-C3B6-B5A4-5C6F52ECFE79}"/>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2" name="object 14">
              <a:extLst>
                <a:ext uri="{FF2B5EF4-FFF2-40B4-BE49-F238E27FC236}">
                  <a16:creationId xmlns:a16="http://schemas.microsoft.com/office/drawing/2014/main" id="{ED365BD5-EADF-EE38-22F7-8665C7833482}"/>
                </a:ext>
              </a:extLst>
            </p:cNvPr>
            <p:cNvSpPr/>
            <p:nvPr/>
          </p:nvSpPr>
          <p:spPr>
            <a:xfrm>
              <a:off x="8245078"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3" name="object 18">
              <a:extLst>
                <a:ext uri="{FF2B5EF4-FFF2-40B4-BE49-F238E27FC236}">
                  <a16:creationId xmlns:a16="http://schemas.microsoft.com/office/drawing/2014/main" id="{3DE465F9-71DC-8C2A-0C68-C415CE0F848D}"/>
                </a:ext>
              </a:extLst>
            </p:cNvPr>
            <p:cNvSpPr/>
            <p:nvPr/>
          </p:nvSpPr>
          <p:spPr>
            <a:xfrm>
              <a:off x="8293787"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4" name="object 22">
              <a:extLst>
                <a:ext uri="{FF2B5EF4-FFF2-40B4-BE49-F238E27FC236}">
                  <a16:creationId xmlns:a16="http://schemas.microsoft.com/office/drawing/2014/main" id="{E527EF82-1F7F-4D96-EA9D-E5F132F48939}"/>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5" name="object 23">
              <a:extLst>
                <a:ext uri="{FF2B5EF4-FFF2-40B4-BE49-F238E27FC236}">
                  <a16:creationId xmlns:a16="http://schemas.microsoft.com/office/drawing/2014/main" id="{B430D028-858D-3F7D-6935-4D420F2E4218}"/>
                </a:ext>
              </a:extLst>
            </p:cNvPr>
            <p:cNvSpPr/>
            <p:nvPr/>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6" name="object 25">
              <a:extLst>
                <a:ext uri="{FF2B5EF4-FFF2-40B4-BE49-F238E27FC236}">
                  <a16:creationId xmlns:a16="http://schemas.microsoft.com/office/drawing/2014/main" id="{17ACD9CD-C7FB-52ED-BCE7-032C9676483C}"/>
                </a:ext>
              </a:extLst>
            </p:cNvPr>
            <p:cNvSpPr/>
            <p:nvPr/>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7" name="object 26">
              <a:extLst>
                <a:ext uri="{FF2B5EF4-FFF2-40B4-BE49-F238E27FC236}">
                  <a16:creationId xmlns:a16="http://schemas.microsoft.com/office/drawing/2014/main" id="{9A70B059-6F1F-92BE-0922-AD9BAE0B4DA9}"/>
                </a:ext>
              </a:extLst>
            </p:cNvPr>
            <p:cNvSpPr/>
            <p:nvPr/>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8" name="object 27">
              <a:extLst>
                <a:ext uri="{FF2B5EF4-FFF2-40B4-BE49-F238E27FC236}">
                  <a16:creationId xmlns:a16="http://schemas.microsoft.com/office/drawing/2014/main" id="{041E78A7-E8ED-E18D-694B-65D1C16AA7D5}"/>
                </a:ext>
              </a:extLst>
            </p:cNvPr>
            <p:cNvSpPr/>
            <p:nvPr/>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9" name="object 28">
              <a:extLst>
                <a:ext uri="{FF2B5EF4-FFF2-40B4-BE49-F238E27FC236}">
                  <a16:creationId xmlns:a16="http://schemas.microsoft.com/office/drawing/2014/main" id="{7AE90305-A38E-C8F9-59DF-43416E7C19CF}"/>
                </a:ext>
              </a:extLst>
            </p:cNvPr>
            <p:cNvSpPr/>
            <p:nvPr/>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84" name="Text Placeholder 23">
            <a:extLst>
              <a:ext uri="{FF2B5EF4-FFF2-40B4-BE49-F238E27FC236}">
                <a16:creationId xmlns:a16="http://schemas.microsoft.com/office/drawing/2014/main" id="{EBCB726A-070B-8445-B7FB-C1E621CFF9BF}"/>
              </a:ext>
            </a:extLst>
          </p:cNvPr>
          <p:cNvSpPr>
            <a:spLocks noGrp="1"/>
          </p:cNvSpPr>
          <p:nvPr>
            <p:ph type="body" sz="quarter" idx="16" hasCustomPrompt="1"/>
          </p:nvPr>
        </p:nvSpPr>
        <p:spPr>
          <a:xfrm>
            <a:off x="8532204" y="4930814"/>
            <a:ext cx="2961174" cy="1504709"/>
          </a:xfrm>
        </p:spPr>
        <p:txBody>
          <a:bodyPr anchor="t" anchorCtr="0">
            <a:normAutofit/>
          </a:bodyPr>
          <a:lstStyle>
            <a:lvl1pPr marL="0" indent="0" algn="ctr">
              <a:buNone/>
              <a:defRPr sz="1600" b="0" spc="0">
                <a:solidFill>
                  <a:schemeClr val="accent2"/>
                </a:solidFill>
              </a:defRPr>
            </a:lvl1pPr>
          </a:lstStyle>
          <a:p>
            <a:pPr lvl="0"/>
            <a:r>
              <a:rPr lang="en-US"/>
              <a:t>CLICK TO ADD TEXT</a:t>
            </a:r>
          </a:p>
        </p:txBody>
      </p:sp>
      <p:sp>
        <p:nvSpPr>
          <p:cNvPr id="85" name="Picture Placeholder 26">
            <a:extLst>
              <a:ext uri="{FF2B5EF4-FFF2-40B4-BE49-F238E27FC236}">
                <a16:creationId xmlns:a16="http://schemas.microsoft.com/office/drawing/2014/main" id="{8965D58A-ED43-6CCC-EAB3-28E73C46487D}"/>
              </a:ext>
              <a:ext uri="{C183D7F6-B498-43B3-948B-1728B52AA6E4}">
                <adec:decorative xmlns:adec="http://schemas.microsoft.com/office/drawing/2017/decorative" val="1"/>
              </a:ext>
            </a:extLst>
          </p:cNvPr>
          <p:cNvSpPr>
            <a:spLocks noGrp="1"/>
          </p:cNvSpPr>
          <p:nvPr>
            <p:ph type="pic" sz="quarter" idx="17" hasCustomPrompt="1"/>
          </p:nvPr>
        </p:nvSpPr>
        <p:spPr>
          <a:xfrm>
            <a:off x="8532205" y="1927186"/>
            <a:ext cx="2961172" cy="2862263"/>
          </a:xfrm>
          <a:solidFill>
            <a:schemeClr val="bg1"/>
          </a:solidFill>
        </p:spPr>
        <p:txBody>
          <a:bodyPr/>
          <a:lstStyle>
            <a:lvl1pPr marL="0" indent="0" algn="ctr">
              <a:buNone/>
              <a:defRPr>
                <a:solidFill>
                  <a:schemeClr val="accent2"/>
                </a:solidFill>
              </a:defRPr>
            </a:lvl1pPr>
          </a:lstStyle>
          <a:p>
            <a:r>
              <a:rPr lang="en-US"/>
              <a:t>CLICK TO ADD PICTURE</a:t>
            </a:r>
          </a:p>
        </p:txBody>
      </p:sp>
    </p:spTree>
    <p:extLst>
      <p:ext uri="{BB962C8B-B14F-4D97-AF65-F5344CB8AC3E}">
        <p14:creationId xmlns:p14="http://schemas.microsoft.com/office/powerpoint/2010/main" val="211538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3-Ligh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accent2"/>
                </a:solidFill>
              </a:defRPr>
            </a:lvl1pPr>
          </a:lstStyle>
          <a:p>
            <a:pPr lvl="0"/>
            <a:r>
              <a:rPr lang="en-US"/>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732886" y="4930814"/>
            <a:ext cx="1966560" cy="1504709"/>
          </a:xfrm>
        </p:spPr>
        <p:txBody>
          <a:bodyPr anchor="t" anchorCtr="0">
            <a:normAutofit/>
          </a:bodyPr>
          <a:lstStyle>
            <a:lvl1pPr marL="0" indent="0" algn="ctr">
              <a:buNone/>
              <a:defRPr sz="1600" b="0" spc="0">
                <a:solidFill>
                  <a:schemeClr val="accent2"/>
                </a:solidFill>
              </a:defRPr>
            </a:lvl1pPr>
          </a:lstStyle>
          <a:p>
            <a:pPr lvl="0"/>
            <a:r>
              <a:rPr lang="en-US"/>
              <a:t>CLICK TO ADD TEXT</a:t>
            </a:r>
          </a:p>
        </p:txBody>
      </p:sp>
      <p:sp>
        <p:nvSpPr>
          <p:cNvPr id="27" name="Picture Placeholder 26">
            <a:extLst>
              <a:ext uri="{FF2B5EF4-FFF2-40B4-BE49-F238E27FC236}">
                <a16:creationId xmlns:a16="http://schemas.microsoft.com/office/drawing/2014/main" id="{34D831D3-E6E2-C75E-40D1-9ED63047560C}"/>
              </a:ext>
              <a:ext uri="{C183D7F6-B498-43B3-948B-1728B52AA6E4}">
                <adec:decorative xmlns:adec="http://schemas.microsoft.com/office/drawing/2017/decorative" val="1"/>
              </a:ext>
            </a:extLst>
          </p:cNvPr>
          <p:cNvSpPr>
            <a:spLocks noGrp="1"/>
          </p:cNvSpPr>
          <p:nvPr>
            <p:ph type="pic" sz="quarter" idx="15" hasCustomPrompt="1"/>
          </p:nvPr>
        </p:nvSpPr>
        <p:spPr>
          <a:xfrm>
            <a:off x="4732886" y="1927186"/>
            <a:ext cx="1966559" cy="2862263"/>
          </a:xfrm>
          <a:solidFill>
            <a:schemeClr val="bg1"/>
          </a:solidFill>
        </p:spPr>
        <p:txBody>
          <a:bodyPr/>
          <a:lstStyle>
            <a:lvl1pPr marL="0" indent="0" algn="ctr">
              <a:buNone/>
              <a:defRPr>
                <a:solidFill>
                  <a:schemeClr val="accent2"/>
                </a:solidFill>
              </a:defRPr>
            </a:lvl1pPr>
          </a:lstStyle>
          <a:p>
            <a:r>
              <a:rPr lang="en-US"/>
              <a:t>CLICK TO ADD PICTURE</a:t>
            </a:r>
          </a:p>
        </p:txBody>
      </p:sp>
      <p:sp>
        <p:nvSpPr>
          <p:cNvPr id="37" name="Text Placeholder 23">
            <a:extLst>
              <a:ext uri="{FF2B5EF4-FFF2-40B4-BE49-F238E27FC236}">
                <a16:creationId xmlns:a16="http://schemas.microsoft.com/office/drawing/2014/main" id="{0E6DD673-63FB-28C3-ABC6-D72F6F89C5D8}"/>
              </a:ext>
            </a:extLst>
          </p:cNvPr>
          <p:cNvSpPr>
            <a:spLocks noGrp="1"/>
          </p:cNvSpPr>
          <p:nvPr>
            <p:ph type="body" sz="quarter" idx="16" hasCustomPrompt="1"/>
          </p:nvPr>
        </p:nvSpPr>
        <p:spPr>
          <a:xfrm>
            <a:off x="7187417" y="4930814"/>
            <a:ext cx="1966560" cy="1504709"/>
          </a:xfrm>
        </p:spPr>
        <p:txBody>
          <a:bodyPr anchor="t" anchorCtr="0">
            <a:normAutofit/>
          </a:bodyPr>
          <a:lstStyle>
            <a:lvl1pPr marL="0" indent="0" algn="ctr">
              <a:buNone/>
              <a:defRPr sz="1600" b="0" spc="0">
                <a:solidFill>
                  <a:schemeClr val="accent2"/>
                </a:solidFill>
              </a:defRPr>
            </a:lvl1pPr>
          </a:lstStyle>
          <a:p>
            <a:pPr lvl="0"/>
            <a:r>
              <a:rPr lang="en-US"/>
              <a:t>CLICK TO ADD TEXT</a:t>
            </a:r>
          </a:p>
        </p:txBody>
      </p:sp>
      <p:sp>
        <p:nvSpPr>
          <p:cNvPr id="38" name="Picture Placeholder 26">
            <a:extLst>
              <a:ext uri="{FF2B5EF4-FFF2-40B4-BE49-F238E27FC236}">
                <a16:creationId xmlns:a16="http://schemas.microsoft.com/office/drawing/2014/main" id="{2F8E293A-E74E-584F-E5A1-CA17EFAA4875}"/>
              </a:ext>
              <a:ext uri="{C183D7F6-B498-43B3-948B-1728B52AA6E4}">
                <adec:decorative xmlns:adec="http://schemas.microsoft.com/office/drawing/2017/decorative" val="1"/>
              </a:ext>
            </a:extLst>
          </p:cNvPr>
          <p:cNvSpPr>
            <a:spLocks noGrp="1"/>
          </p:cNvSpPr>
          <p:nvPr>
            <p:ph type="pic" sz="quarter" idx="17" hasCustomPrompt="1"/>
          </p:nvPr>
        </p:nvSpPr>
        <p:spPr>
          <a:xfrm>
            <a:off x="7187417" y="1927186"/>
            <a:ext cx="1966559" cy="2862263"/>
          </a:xfrm>
          <a:solidFill>
            <a:schemeClr val="bg1"/>
          </a:solidFill>
        </p:spPr>
        <p:txBody>
          <a:bodyPr/>
          <a:lstStyle>
            <a:lvl1pPr marL="0" indent="0" algn="ctr">
              <a:buNone/>
              <a:defRPr>
                <a:solidFill>
                  <a:schemeClr val="accent2"/>
                </a:solidFill>
              </a:defRPr>
            </a:lvl1pPr>
          </a:lstStyle>
          <a:p>
            <a:r>
              <a:rPr lang="en-US"/>
              <a:t>CLICK TO ADD PICTURE</a:t>
            </a:r>
          </a:p>
        </p:txBody>
      </p:sp>
      <p:grpSp>
        <p:nvGrpSpPr>
          <p:cNvPr id="2" name="Group 1">
            <a:extLst>
              <a:ext uri="{FF2B5EF4-FFF2-40B4-BE49-F238E27FC236}">
                <a16:creationId xmlns:a16="http://schemas.microsoft.com/office/drawing/2014/main" id="{79C70629-D369-2791-EA7E-B6A57496162B}"/>
              </a:ext>
              <a:ext uri="{C183D7F6-B498-43B3-948B-1728B52AA6E4}">
                <adec:decorative xmlns:adec="http://schemas.microsoft.com/office/drawing/2017/decorative" val="1"/>
              </a:ext>
            </a:extLst>
          </p:cNvPr>
          <p:cNvGrpSpPr/>
          <p:nvPr userDrawn="1"/>
        </p:nvGrpSpPr>
        <p:grpSpPr>
          <a:xfrm>
            <a:off x="97536" y="2305226"/>
            <a:ext cx="11692128" cy="1966450"/>
            <a:chOff x="97536" y="2294468"/>
            <a:chExt cx="11692128" cy="1966450"/>
          </a:xfrm>
        </p:grpSpPr>
        <p:sp>
          <p:nvSpPr>
            <p:cNvPr id="39" name="object 7">
              <a:extLst>
                <a:ext uri="{FF2B5EF4-FFF2-40B4-BE49-F238E27FC236}">
                  <a16:creationId xmlns:a16="http://schemas.microsoft.com/office/drawing/2014/main" id="{27998413-F1E0-CE68-13C8-E65B89F31683}"/>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0" name="object 8">
              <a:extLst>
                <a:ext uri="{FF2B5EF4-FFF2-40B4-BE49-F238E27FC236}">
                  <a16:creationId xmlns:a16="http://schemas.microsoft.com/office/drawing/2014/main" id="{3EF96E47-BF26-6C8D-B25B-BCA098A19C35}"/>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1" name="object 9">
              <a:extLst>
                <a:ext uri="{FF2B5EF4-FFF2-40B4-BE49-F238E27FC236}">
                  <a16:creationId xmlns:a16="http://schemas.microsoft.com/office/drawing/2014/main" id="{993A52F2-CBFE-8F8A-884F-1EAE6DBCE421}"/>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2" name="object 12">
              <a:extLst>
                <a:ext uri="{FF2B5EF4-FFF2-40B4-BE49-F238E27FC236}">
                  <a16:creationId xmlns:a16="http://schemas.microsoft.com/office/drawing/2014/main" id="{C103BD2B-9723-DBAB-1CCA-2F67C10C913F}"/>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3" name="object 22">
              <a:extLst>
                <a:ext uri="{FF2B5EF4-FFF2-40B4-BE49-F238E27FC236}">
                  <a16:creationId xmlns:a16="http://schemas.microsoft.com/office/drawing/2014/main" id="{A731C77F-7B95-F75C-EA78-C1AEECBCEB07}"/>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4" name="object 23">
              <a:extLst>
                <a:ext uri="{FF2B5EF4-FFF2-40B4-BE49-F238E27FC236}">
                  <a16:creationId xmlns:a16="http://schemas.microsoft.com/office/drawing/2014/main" id="{00CF1C29-B39C-4571-893E-E68F3FF2E57D}"/>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5" name="object 25">
              <a:extLst>
                <a:ext uri="{FF2B5EF4-FFF2-40B4-BE49-F238E27FC236}">
                  <a16:creationId xmlns:a16="http://schemas.microsoft.com/office/drawing/2014/main" id="{E459EFB9-F9C4-005C-7ED4-E145C67BF28F}"/>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6" name="object 26">
              <a:extLst>
                <a:ext uri="{FF2B5EF4-FFF2-40B4-BE49-F238E27FC236}">
                  <a16:creationId xmlns:a16="http://schemas.microsoft.com/office/drawing/2014/main" id="{1D1C92D6-30FD-F34C-EBA8-9E5B1B48E35C}"/>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7" name="object 27">
              <a:extLst>
                <a:ext uri="{FF2B5EF4-FFF2-40B4-BE49-F238E27FC236}">
                  <a16:creationId xmlns:a16="http://schemas.microsoft.com/office/drawing/2014/main" id="{A7DB6DA7-60CA-BB6D-F488-C012A6E406E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8" name="object 28">
              <a:extLst>
                <a:ext uri="{FF2B5EF4-FFF2-40B4-BE49-F238E27FC236}">
                  <a16:creationId xmlns:a16="http://schemas.microsoft.com/office/drawing/2014/main" id="{48504641-C1E4-99C6-FF23-9EBE92308BA9}"/>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9" name="object 7">
              <a:extLst>
                <a:ext uri="{FF2B5EF4-FFF2-40B4-BE49-F238E27FC236}">
                  <a16:creationId xmlns:a16="http://schemas.microsoft.com/office/drawing/2014/main" id="{3364A750-11A2-6EE8-7784-F847F92B7B1E}"/>
                </a:ext>
              </a:extLst>
            </p:cNvPr>
            <p:cNvSpPr/>
            <p:nvPr userDrawn="1"/>
          </p:nvSpPr>
          <p:spPr>
            <a:xfrm>
              <a:off x="331373" y="3177425"/>
              <a:ext cx="0" cy="1055264"/>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0" name="object 10">
              <a:extLst>
                <a:ext uri="{FF2B5EF4-FFF2-40B4-BE49-F238E27FC236}">
                  <a16:creationId xmlns:a16="http://schemas.microsoft.com/office/drawing/2014/main" id="{F2340691-1DB0-1E83-AE38-425DA9C8ABE3}"/>
                </a:ext>
              </a:extLst>
            </p:cNvPr>
            <p:cNvSpPr/>
            <p:nvPr userDrawn="1"/>
          </p:nvSpPr>
          <p:spPr>
            <a:xfrm>
              <a:off x="442416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1" name="object 11">
              <a:extLst>
                <a:ext uri="{FF2B5EF4-FFF2-40B4-BE49-F238E27FC236}">
                  <a16:creationId xmlns:a16="http://schemas.microsoft.com/office/drawing/2014/main" id="{6F4F94A7-AE72-8A1A-6A31-ACF4513E169C}"/>
                </a:ext>
              </a:extLst>
            </p:cNvPr>
            <p:cNvSpPr/>
            <p:nvPr userDrawn="1"/>
          </p:nvSpPr>
          <p:spPr>
            <a:xfrm>
              <a:off x="1170641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2" name="object 13">
              <a:extLst>
                <a:ext uri="{FF2B5EF4-FFF2-40B4-BE49-F238E27FC236}">
                  <a16:creationId xmlns:a16="http://schemas.microsoft.com/office/drawing/2014/main" id="{46BBDD50-67ED-AB73-9A1C-61EC8909BF1D}"/>
                </a:ext>
              </a:extLst>
            </p:cNvPr>
            <p:cNvSpPr/>
            <p:nvPr userDrawn="1"/>
          </p:nvSpPr>
          <p:spPr>
            <a:xfrm>
              <a:off x="6814358" y="3205654"/>
              <a:ext cx="0" cy="1055264"/>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3" name="object 14">
              <a:extLst>
                <a:ext uri="{FF2B5EF4-FFF2-40B4-BE49-F238E27FC236}">
                  <a16:creationId xmlns:a16="http://schemas.microsoft.com/office/drawing/2014/main" id="{45044916-44DF-AD7A-7F2B-EC4C6C485EBC}"/>
                </a:ext>
              </a:extLst>
            </p:cNvPr>
            <p:cNvSpPr/>
            <p:nvPr userDrawn="1"/>
          </p:nvSpPr>
          <p:spPr>
            <a:xfrm>
              <a:off x="9268180"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4" name="object 15">
              <a:extLst>
                <a:ext uri="{FF2B5EF4-FFF2-40B4-BE49-F238E27FC236}">
                  <a16:creationId xmlns:a16="http://schemas.microsoft.com/office/drawing/2014/main" id="{F743F31C-BC34-E9DD-560B-28E88889C60F}"/>
                </a:ext>
              </a:extLst>
            </p:cNvPr>
            <p:cNvSpPr/>
            <p:nvPr userDrawn="1"/>
          </p:nvSpPr>
          <p:spPr>
            <a:xfrm>
              <a:off x="4673701"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5" name="object 16">
              <a:extLst>
                <a:ext uri="{FF2B5EF4-FFF2-40B4-BE49-F238E27FC236}">
                  <a16:creationId xmlns:a16="http://schemas.microsoft.com/office/drawing/2014/main" id="{3744547B-6226-00A8-74C1-68144267E4C1}"/>
                </a:ext>
              </a:extLst>
            </p:cNvPr>
            <p:cNvSpPr/>
            <p:nvPr userDrawn="1"/>
          </p:nvSpPr>
          <p:spPr>
            <a:xfrm>
              <a:off x="9613235" y="3177425"/>
              <a:ext cx="0" cy="1055264"/>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6" name="object 17">
              <a:extLst>
                <a:ext uri="{FF2B5EF4-FFF2-40B4-BE49-F238E27FC236}">
                  <a16:creationId xmlns:a16="http://schemas.microsoft.com/office/drawing/2014/main" id="{84F9E06D-00AD-E6F3-B7D2-B508F8158B0D}"/>
                </a:ext>
              </a:extLst>
            </p:cNvPr>
            <p:cNvSpPr/>
            <p:nvPr userDrawn="1"/>
          </p:nvSpPr>
          <p:spPr>
            <a:xfrm>
              <a:off x="9672975" y="2490794"/>
              <a:ext cx="0" cy="1055264"/>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7" name="object 18">
              <a:extLst>
                <a:ext uri="{FF2B5EF4-FFF2-40B4-BE49-F238E27FC236}">
                  <a16:creationId xmlns:a16="http://schemas.microsoft.com/office/drawing/2014/main" id="{83D8CF83-23B8-AB7E-5A8A-A2A6B16FB7A0}"/>
                </a:ext>
              </a:extLst>
            </p:cNvPr>
            <p:cNvSpPr/>
            <p:nvPr userDrawn="1"/>
          </p:nvSpPr>
          <p:spPr>
            <a:xfrm>
              <a:off x="9317951" y="2338621"/>
              <a:ext cx="0" cy="1055264"/>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8" name="object 19">
              <a:extLst>
                <a:ext uri="{FF2B5EF4-FFF2-40B4-BE49-F238E27FC236}">
                  <a16:creationId xmlns:a16="http://schemas.microsoft.com/office/drawing/2014/main" id="{83F37749-54C7-2E88-4141-A51C90362725}"/>
                </a:ext>
              </a:extLst>
            </p:cNvPr>
            <p:cNvSpPr/>
            <p:nvPr userDrawn="1"/>
          </p:nvSpPr>
          <p:spPr>
            <a:xfrm>
              <a:off x="7073213" y="3018348"/>
              <a:ext cx="0" cy="1055264"/>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9" name="object 20">
              <a:extLst>
                <a:ext uri="{FF2B5EF4-FFF2-40B4-BE49-F238E27FC236}">
                  <a16:creationId xmlns:a16="http://schemas.microsoft.com/office/drawing/2014/main" id="{ECA7E0EE-B1C6-E183-0FA9-CDCDB509B13B}"/>
                </a:ext>
              </a:extLst>
            </p:cNvPr>
            <p:cNvSpPr/>
            <p:nvPr userDrawn="1"/>
          </p:nvSpPr>
          <p:spPr>
            <a:xfrm>
              <a:off x="6854601" y="2294468"/>
              <a:ext cx="0" cy="1055264"/>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0" name="object 22">
              <a:extLst>
                <a:ext uri="{FF2B5EF4-FFF2-40B4-BE49-F238E27FC236}">
                  <a16:creationId xmlns:a16="http://schemas.microsoft.com/office/drawing/2014/main" id="{AD2EFA70-80E4-F70E-A0D3-99677BD371B3}"/>
                </a:ext>
              </a:extLst>
            </p:cNvPr>
            <p:cNvSpPr/>
            <p:nvPr userDrawn="1"/>
          </p:nvSpPr>
          <p:spPr>
            <a:xfrm>
              <a:off x="4445413"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1" name="object 23">
              <a:extLst>
                <a:ext uri="{FF2B5EF4-FFF2-40B4-BE49-F238E27FC236}">
                  <a16:creationId xmlns:a16="http://schemas.microsoft.com/office/drawing/2014/main" id="{D38DDB28-A385-1F43-171D-DBEB3C3384D6}"/>
                </a:ext>
              </a:extLst>
            </p:cNvPr>
            <p:cNvSpPr/>
            <p:nvPr userDrawn="1"/>
          </p:nvSpPr>
          <p:spPr>
            <a:xfrm>
              <a:off x="11789664"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2" name="object 25">
              <a:extLst>
                <a:ext uri="{FF2B5EF4-FFF2-40B4-BE49-F238E27FC236}">
                  <a16:creationId xmlns:a16="http://schemas.microsoft.com/office/drawing/2014/main" id="{A6E601F9-DC94-BEE7-26DC-507809F3DA86}"/>
                </a:ext>
              </a:extLst>
            </p:cNvPr>
            <p:cNvSpPr/>
            <p:nvPr userDrawn="1"/>
          </p:nvSpPr>
          <p:spPr>
            <a:xfrm>
              <a:off x="97536" y="3177425"/>
              <a:ext cx="0" cy="1055264"/>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3" name="object 26">
              <a:extLst>
                <a:ext uri="{FF2B5EF4-FFF2-40B4-BE49-F238E27FC236}">
                  <a16:creationId xmlns:a16="http://schemas.microsoft.com/office/drawing/2014/main" id="{CD8679CB-B964-2ACB-FEAD-48CC1F736442}"/>
                </a:ext>
              </a:extLst>
            </p:cNvPr>
            <p:cNvSpPr/>
            <p:nvPr userDrawn="1"/>
          </p:nvSpPr>
          <p:spPr>
            <a:xfrm>
              <a:off x="97537" y="2338621"/>
              <a:ext cx="0" cy="1055264"/>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4" name="object 28">
              <a:extLst>
                <a:ext uri="{FF2B5EF4-FFF2-40B4-BE49-F238E27FC236}">
                  <a16:creationId xmlns:a16="http://schemas.microsoft.com/office/drawing/2014/main" id="{DCF736C6-CB7E-4D62-8BDC-BD60702DD8EF}"/>
                </a:ext>
              </a:extLst>
            </p:cNvPr>
            <p:cNvSpPr/>
            <p:nvPr userDrawn="1"/>
          </p:nvSpPr>
          <p:spPr>
            <a:xfrm>
              <a:off x="345512" y="2338621"/>
              <a:ext cx="0" cy="1055264"/>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65" name="Text Placeholder 23">
            <a:extLst>
              <a:ext uri="{FF2B5EF4-FFF2-40B4-BE49-F238E27FC236}">
                <a16:creationId xmlns:a16="http://schemas.microsoft.com/office/drawing/2014/main" id="{325FDA82-568E-B5BA-D8DE-6381FD0F75A1}"/>
              </a:ext>
            </a:extLst>
          </p:cNvPr>
          <p:cNvSpPr>
            <a:spLocks noGrp="1"/>
          </p:cNvSpPr>
          <p:nvPr>
            <p:ph type="body" sz="quarter" idx="18" hasCustomPrompt="1"/>
          </p:nvPr>
        </p:nvSpPr>
        <p:spPr>
          <a:xfrm>
            <a:off x="9520757" y="4909593"/>
            <a:ext cx="1966560" cy="1504709"/>
          </a:xfrm>
        </p:spPr>
        <p:txBody>
          <a:bodyPr anchor="t" anchorCtr="0">
            <a:normAutofit/>
          </a:bodyPr>
          <a:lstStyle>
            <a:lvl1pPr marL="0" indent="0" algn="ctr">
              <a:buNone/>
              <a:defRPr sz="1600" b="0" spc="0">
                <a:solidFill>
                  <a:schemeClr val="accent2"/>
                </a:solidFill>
              </a:defRPr>
            </a:lvl1pPr>
          </a:lstStyle>
          <a:p>
            <a:pPr lvl="0"/>
            <a:r>
              <a:rPr lang="en-US"/>
              <a:t>CLICK TO ADD TEXT</a:t>
            </a:r>
          </a:p>
        </p:txBody>
      </p:sp>
      <p:sp>
        <p:nvSpPr>
          <p:cNvPr id="66" name="Picture Placeholder 26">
            <a:extLst>
              <a:ext uri="{FF2B5EF4-FFF2-40B4-BE49-F238E27FC236}">
                <a16:creationId xmlns:a16="http://schemas.microsoft.com/office/drawing/2014/main" id="{CBA96C14-0107-2CD1-27AE-B7827898BA7C}"/>
              </a:ext>
              <a:ext uri="{C183D7F6-B498-43B3-948B-1728B52AA6E4}">
                <adec:decorative xmlns:adec="http://schemas.microsoft.com/office/drawing/2017/decorative" val="1"/>
              </a:ext>
            </a:extLst>
          </p:cNvPr>
          <p:cNvSpPr>
            <a:spLocks noGrp="1"/>
          </p:cNvSpPr>
          <p:nvPr>
            <p:ph type="pic" sz="quarter" idx="19" hasCustomPrompt="1"/>
          </p:nvPr>
        </p:nvSpPr>
        <p:spPr>
          <a:xfrm>
            <a:off x="9520757" y="1905965"/>
            <a:ext cx="1966559" cy="2862263"/>
          </a:xfrm>
          <a:solidFill>
            <a:schemeClr val="bg1"/>
          </a:solidFill>
        </p:spPr>
        <p:txBody>
          <a:bodyPr/>
          <a:lstStyle>
            <a:lvl1pPr marL="0" indent="0" algn="ctr">
              <a:buNone/>
              <a:defRPr>
                <a:solidFill>
                  <a:schemeClr val="accent2"/>
                </a:solidFill>
              </a:defRPr>
            </a:lvl1pPr>
          </a:lstStyle>
          <a:p>
            <a:r>
              <a:rPr lang="en-US"/>
              <a:t>CLICK TO ADD PICTURE</a:t>
            </a:r>
          </a:p>
        </p:txBody>
      </p:sp>
    </p:spTree>
    <p:extLst>
      <p:ext uri="{BB962C8B-B14F-4D97-AF65-F5344CB8AC3E}">
        <p14:creationId xmlns:p14="http://schemas.microsoft.com/office/powerpoint/2010/main" val="425824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B11ACCD-8D0A-6D9B-CF12-8091C3B70AF7}"/>
              </a:ext>
              <a:ext uri="{C183D7F6-B498-43B3-948B-1728B52AA6E4}">
                <adec:decorative xmlns:adec="http://schemas.microsoft.com/office/drawing/2017/decorative" val="1"/>
              </a:ext>
            </a:extLst>
          </p:cNvPr>
          <p:cNvGrpSpPr/>
          <p:nvPr userDrawn="1"/>
        </p:nvGrpSpPr>
        <p:grpSpPr>
          <a:xfrm>
            <a:off x="5637151" y="307065"/>
            <a:ext cx="1054452" cy="6343343"/>
            <a:chOff x="5637151" y="307065"/>
            <a:chExt cx="1054452" cy="6343343"/>
          </a:xfrm>
        </p:grpSpPr>
        <p:grpSp>
          <p:nvGrpSpPr>
            <p:cNvPr id="13" name="Group 12">
              <a:extLst>
                <a:ext uri="{FF2B5EF4-FFF2-40B4-BE49-F238E27FC236}">
                  <a16:creationId xmlns:a16="http://schemas.microsoft.com/office/drawing/2014/main" id="{A4B6A71D-0302-E4C0-3776-054A22A59005}"/>
                </a:ext>
              </a:extLst>
            </p:cNvPr>
            <p:cNvGrpSpPr/>
            <p:nvPr userDrawn="1"/>
          </p:nvGrpSpPr>
          <p:grpSpPr>
            <a:xfrm>
              <a:off x="5637151" y="307065"/>
              <a:ext cx="1054452" cy="97449"/>
              <a:chOff x="5637151" y="307065"/>
              <a:chExt cx="1054452" cy="97449"/>
            </a:xfrm>
          </p:grpSpPr>
          <p:sp>
            <p:nvSpPr>
              <p:cNvPr id="37" name="object 12">
                <a:extLst>
                  <a:ext uri="{FF2B5EF4-FFF2-40B4-BE49-F238E27FC236}">
                    <a16:creationId xmlns:a16="http://schemas.microsoft.com/office/drawing/2014/main" id="{CA5E7538-FF9A-A04A-69C4-762063E64181}"/>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38" name="object 22">
                <a:extLst>
                  <a:ext uri="{FF2B5EF4-FFF2-40B4-BE49-F238E27FC236}">
                    <a16:creationId xmlns:a16="http://schemas.microsoft.com/office/drawing/2014/main" id="{C6B6F023-5250-69D9-5DF1-963ED7547F39}"/>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nvGrpSpPr>
            <p:cNvPr id="14" name="Group 13">
              <a:extLst>
                <a:ext uri="{FF2B5EF4-FFF2-40B4-BE49-F238E27FC236}">
                  <a16:creationId xmlns:a16="http://schemas.microsoft.com/office/drawing/2014/main" id="{8789167E-3E01-31DB-E5E9-4176577A1D86}"/>
                </a:ext>
              </a:extLst>
            </p:cNvPr>
            <p:cNvGrpSpPr/>
            <p:nvPr userDrawn="1"/>
          </p:nvGrpSpPr>
          <p:grpSpPr>
            <a:xfrm>
              <a:off x="5637151" y="748531"/>
              <a:ext cx="1054452" cy="111512"/>
              <a:chOff x="5637151" y="748531"/>
              <a:chExt cx="1054452" cy="111512"/>
            </a:xfrm>
          </p:grpSpPr>
          <p:sp>
            <p:nvSpPr>
              <p:cNvPr id="34" name="object 10">
                <a:extLst>
                  <a:ext uri="{FF2B5EF4-FFF2-40B4-BE49-F238E27FC236}">
                    <a16:creationId xmlns:a16="http://schemas.microsoft.com/office/drawing/2014/main" id="{0C56AEF7-71E4-1699-5ADF-0639B40E4CB2}"/>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35" name="object 22">
                <a:extLst>
                  <a:ext uri="{FF2B5EF4-FFF2-40B4-BE49-F238E27FC236}">
                    <a16:creationId xmlns:a16="http://schemas.microsoft.com/office/drawing/2014/main" id="{ED1674F5-9C0A-049C-8803-B7CB3DBFDE8A}"/>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36" name="object 10">
                <a:extLst>
                  <a:ext uri="{FF2B5EF4-FFF2-40B4-BE49-F238E27FC236}">
                    <a16:creationId xmlns:a16="http://schemas.microsoft.com/office/drawing/2014/main" id="{8F1C5072-EA15-45C6-F5B1-2C0F41CE4F8E}"/>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grpSp>
        <p:grpSp>
          <p:nvGrpSpPr>
            <p:cNvPr id="15" name="Group 14">
              <a:extLst>
                <a:ext uri="{FF2B5EF4-FFF2-40B4-BE49-F238E27FC236}">
                  <a16:creationId xmlns:a16="http://schemas.microsoft.com/office/drawing/2014/main" id="{A379DC11-F061-E19F-3170-74B410F5387B}"/>
                </a:ext>
              </a:extLst>
            </p:cNvPr>
            <p:cNvGrpSpPr/>
            <p:nvPr userDrawn="1"/>
          </p:nvGrpSpPr>
          <p:grpSpPr>
            <a:xfrm>
              <a:off x="5637151" y="1356272"/>
              <a:ext cx="1054452" cy="18398"/>
              <a:chOff x="5637151" y="1356272"/>
              <a:chExt cx="1054452" cy="18398"/>
            </a:xfrm>
          </p:grpSpPr>
          <p:sp>
            <p:nvSpPr>
              <p:cNvPr id="32" name="object 10">
                <a:extLst>
                  <a:ext uri="{FF2B5EF4-FFF2-40B4-BE49-F238E27FC236}">
                    <a16:creationId xmlns:a16="http://schemas.microsoft.com/office/drawing/2014/main" id="{68FAB67C-39ED-2AAB-4F22-43EEE23A63A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33" name="object 22">
                <a:extLst>
                  <a:ext uri="{FF2B5EF4-FFF2-40B4-BE49-F238E27FC236}">
                    <a16:creationId xmlns:a16="http://schemas.microsoft.com/office/drawing/2014/main" id="{9C26F29D-F556-AAD3-E9AC-EC169086CA5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nvGrpSpPr>
            <p:cNvPr id="16" name="Group 15">
              <a:extLst>
                <a:ext uri="{FF2B5EF4-FFF2-40B4-BE49-F238E27FC236}">
                  <a16:creationId xmlns:a16="http://schemas.microsoft.com/office/drawing/2014/main" id="{AC0C7DEB-33F5-C4A2-FAD0-C8E64C2FBEA5}"/>
                </a:ext>
              </a:extLst>
            </p:cNvPr>
            <p:cNvGrpSpPr/>
            <p:nvPr userDrawn="1"/>
          </p:nvGrpSpPr>
          <p:grpSpPr>
            <a:xfrm>
              <a:off x="5637151" y="2332004"/>
              <a:ext cx="1054452" cy="18398"/>
              <a:chOff x="5637151" y="1356272"/>
              <a:chExt cx="1054452" cy="18398"/>
            </a:xfrm>
          </p:grpSpPr>
          <p:sp>
            <p:nvSpPr>
              <p:cNvPr id="30" name="object 10">
                <a:extLst>
                  <a:ext uri="{FF2B5EF4-FFF2-40B4-BE49-F238E27FC236}">
                    <a16:creationId xmlns:a16="http://schemas.microsoft.com/office/drawing/2014/main" id="{340D0C36-83A9-51CA-5BB5-78A585F8279B}"/>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31" name="object 22">
                <a:extLst>
                  <a:ext uri="{FF2B5EF4-FFF2-40B4-BE49-F238E27FC236}">
                    <a16:creationId xmlns:a16="http://schemas.microsoft.com/office/drawing/2014/main" id="{109052F8-0B2F-B7A3-B5A3-5B0DD843FDA7}"/>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sp>
          <p:nvSpPr>
            <p:cNvPr id="17" name="object 22">
              <a:extLst>
                <a:ext uri="{FF2B5EF4-FFF2-40B4-BE49-F238E27FC236}">
                  <a16:creationId xmlns:a16="http://schemas.microsoft.com/office/drawing/2014/main" id="{C06AEE49-4260-0FF7-92CC-3251CB974DF1}"/>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nvGrpSpPr>
            <p:cNvPr id="18" name="Group 17">
              <a:extLst>
                <a:ext uri="{FF2B5EF4-FFF2-40B4-BE49-F238E27FC236}">
                  <a16:creationId xmlns:a16="http://schemas.microsoft.com/office/drawing/2014/main" id="{794EC44C-91D6-0CE0-53B4-CF0D542DC60A}"/>
                </a:ext>
              </a:extLst>
            </p:cNvPr>
            <p:cNvGrpSpPr/>
            <p:nvPr userDrawn="1"/>
          </p:nvGrpSpPr>
          <p:grpSpPr>
            <a:xfrm flipH="1">
              <a:off x="5637151" y="4556673"/>
              <a:ext cx="1054452" cy="18398"/>
              <a:chOff x="5637151" y="1356272"/>
              <a:chExt cx="1054452" cy="18398"/>
            </a:xfrm>
          </p:grpSpPr>
          <p:sp>
            <p:nvSpPr>
              <p:cNvPr id="28" name="object 10">
                <a:extLst>
                  <a:ext uri="{FF2B5EF4-FFF2-40B4-BE49-F238E27FC236}">
                    <a16:creationId xmlns:a16="http://schemas.microsoft.com/office/drawing/2014/main" id="{63AE15EC-64AB-04DE-35C7-2633431F0D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9" name="object 22">
                <a:extLst>
                  <a:ext uri="{FF2B5EF4-FFF2-40B4-BE49-F238E27FC236}">
                    <a16:creationId xmlns:a16="http://schemas.microsoft.com/office/drawing/2014/main" id="{F1F2F9CD-A7E4-D618-E6A1-E632C5B07214}"/>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nvGrpSpPr>
            <p:cNvPr id="19" name="Group 18">
              <a:extLst>
                <a:ext uri="{FF2B5EF4-FFF2-40B4-BE49-F238E27FC236}">
                  <a16:creationId xmlns:a16="http://schemas.microsoft.com/office/drawing/2014/main" id="{42058F18-F083-E45F-A0EF-AD126A33C72A}"/>
                </a:ext>
              </a:extLst>
            </p:cNvPr>
            <p:cNvGrpSpPr/>
            <p:nvPr userDrawn="1"/>
          </p:nvGrpSpPr>
          <p:grpSpPr>
            <a:xfrm flipH="1">
              <a:off x="5637151" y="5071585"/>
              <a:ext cx="1054452" cy="444171"/>
              <a:chOff x="5637151" y="1285667"/>
              <a:chExt cx="1054452" cy="444171"/>
            </a:xfrm>
          </p:grpSpPr>
          <p:sp>
            <p:nvSpPr>
              <p:cNvPr id="24" name="object 10">
                <a:extLst>
                  <a:ext uri="{FF2B5EF4-FFF2-40B4-BE49-F238E27FC236}">
                    <a16:creationId xmlns:a16="http://schemas.microsoft.com/office/drawing/2014/main" id="{65EFA01E-58AB-C2E2-FA87-9B7A1E6B7F4E}"/>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5" name="object 22">
                <a:extLst>
                  <a:ext uri="{FF2B5EF4-FFF2-40B4-BE49-F238E27FC236}">
                    <a16:creationId xmlns:a16="http://schemas.microsoft.com/office/drawing/2014/main" id="{0D1A2AC2-6490-22E0-207B-EC211414F113}"/>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26" name="object 10">
                <a:extLst>
                  <a:ext uri="{FF2B5EF4-FFF2-40B4-BE49-F238E27FC236}">
                    <a16:creationId xmlns:a16="http://schemas.microsoft.com/office/drawing/2014/main" id="{F93206EC-61C1-EBBA-8D30-980695D64C6D}"/>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7" name="object 22">
                <a:extLst>
                  <a:ext uri="{FF2B5EF4-FFF2-40B4-BE49-F238E27FC236}">
                    <a16:creationId xmlns:a16="http://schemas.microsoft.com/office/drawing/2014/main" id="{BA94599D-6936-8E59-A2FB-F25A878D250C}"/>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sp>
          <p:nvSpPr>
            <p:cNvPr id="20" name="object 22">
              <a:extLst>
                <a:ext uri="{FF2B5EF4-FFF2-40B4-BE49-F238E27FC236}">
                  <a16:creationId xmlns:a16="http://schemas.microsoft.com/office/drawing/2014/main" id="{7538C4AC-C1F1-6E49-29B3-E776964126F6}"/>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nvGrpSpPr>
            <p:cNvPr id="21" name="Group 20">
              <a:extLst>
                <a:ext uri="{FF2B5EF4-FFF2-40B4-BE49-F238E27FC236}">
                  <a16:creationId xmlns:a16="http://schemas.microsoft.com/office/drawing/2014/main" id="{BE193792-7A7D-0A8A-F4B7-222AD25865D9}"/>
                </a:ext>
              </a:extLst>
            </p:cNvPr>
            <p:cNvGrpSpPr/>
            <p:nvPr userDrawn="1"/>
          </p:nvGrpSpPr>
          <p:grpSpPr>
            <a:xfrm>
              <a:off x="5637151" y="6467844"/>
              <a:ext cx="1039485" cy="182564"/>
              <a:chOff x="5637151" y="1356272"/>
              <a:chExt cx="1039485" cy="182564"/>
            </a:xfrm>
          </p:grpSpPr>
          <p:sp>
            <p:nvSpPr>
              <p:cNvPr id="22" name="object 10">
                <a:extLst>
                  <a:ext uri="{FF2B5EF4-FFF2-40B4-BE49-F238E27FC236}">
                    <a16:creationId xmlns:a16="http://schemas.microsoft.com/office/drawing/2014/main" id="{39B4C5D8-6B06-D710-43A4-282DD31DD88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3" name="object 22">
                <a:extLst>
                  <a:ext uri="{FF2B5EF4-FFF2-40B4-BE49-F238E27FC236}">
                    <a16:creationId xmlns:a16="http://schemas.microsoft.com/office/drawing/2014/main" id="{53E06328-444F-5D88-9011-629D03F1DEA7}"/>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0" y="1374671"/>
            <a:ext cx="12192000" cy="648954"/>
          </a:xfrm>
        </p:spPr>
        <p:txBody>
          <a:bodyPr lIns="0" tIns="0" rIns="0" bIns="0" anchor="ctr" anchorCtr="0">
            <a:noAutofit/>
          </a:bodyPr>
          <a:lstStyle>
            <a:lvl1pPr marL="0" indent="0" algn="ctr">
              <a:buNone/>
              <a:defRPr sz="2800" b="0" spc="3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SECTION NUMBER</a:t>
            </a:r>
          </a:p>
        </p:txBody>
      </p:sp>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2746271"/>
            <a:ext cx="12192000" cy="1843114"/>
          </a:xfrm>
        </p:spPr>
        <p:txBody>
          <a:bodyPr lIns="0" tIns="0" rIns="0" bIns="0" anchor="ctr" anchorCtr="0">
            <a:noAutofit/>
          </a:bodyPr>
          <a:lstStyle>
            <a:lvl1pPr algn="ctr">
              <a:defRPr sz="5400" b="1">
                <a:solidFill>
                  <a:schemeClr val="bg1"/>
                </a:solidFill>
              </a:defRPr>
            </a:lvl1pPr>
          </a:lstStyle>
          <a:p>
            <a:r>
              <a:rPr lang="en-US"/>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818717"/>
            <a:ext cx="12192000" cy="634768"/>
          </a:xfrm>
        </p:spPr>
        <p:txBody>
          <a:bodyPr lIns="0" tIns="0" rIns="0" bIns="0" anchor="ctr" anchorCtr="0">
            <a:noAutofit/>
          </a:bodyPr>
          <a:lstStyle>
            <a:lvl1pPr marL="0" indent="0" algn="ctr">
              <a:buNone/>
              <a:defRPr sz="20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SUPPLEMENTARY TEXT</a:t>
            </a:r>
          </a:p>
        </p:txBody>
      </p:sp>
      <p:sp>
        <p:nvSpPr>
          <p:cNvPr id="39" name="Slide Number Placeholder 5">
            <a:extLst>
              <a:ext uri="{FF2B5EF4-FFF2-40B4-BE49-F238E27FC236}">
                <a16:creationId xmlns:a16="http://schemas.microsoft.com/office/drawing/2014/main" id="{088A0264-11D6-322A-CA80-C8263D55498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3444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Light">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B11ACCD-8D0A-6D9B-CF12-8091C3B70AF7}"/>
              </a:ext>
              <a:ext uri="{C183D7F6-B498-43B3-948B-1728B52AA6E4}">
                <adec:decorative xmlns:adec="http://schemas.microsoft.com/office/drawing/2017/decorative" val="1"/>
              </a:ext>
            </a:extLst>
          </p:cNvPr>
          <p:cNvGrpSpPr/>
          <p:nvPr userDrawn="1"/>
        </p:nvGrpSpPr>
        <p:grpSpPr>
          <a:xfrm>
            <a:off x="5637151" y="307065"/>
            <a:ext cx="1054452" cy="6343343"/>
            <a:chOff x="5637151" y="307065"/>
            <a:chExt cx="1054452" cy="6343343"/>
          </a:xfrm>
        </p:grpSpPr>
        <p:grpSp>
          <p:nvGrpSpPr>
            <p:cNvPr id="13" name="Group 12">
              <a:extLst>
                <a:ext uri="{FF2B5EF4-FFF2-40B4-BE49-F238E27FC236}">
                  <a16:creationId xmlns:a16="http://schemas.microsoft.com/office/drawing/2014/main" id="{A4B6A71D-0302-E4C0-3776-054A22A59005}"/>
                </a:ext>
              </a:extLst>
            </p:cNvPr>
            <p:cNvGrpSpPr/>
            <p:nvPr userDrawn="1"/>
          </p:nvGrpSpPr>
          <p:grpSpPr>
            <a:xfrm>
              <a:off x="5637151" y="307065"/>
              <a:ext cx="1054452" cy="97449"/>
              <a:chOff x="5637151" y="307065"/>
              <a:chExt cx="1054452" cy="97449"/>
            </a:xfrm>
          </p:grpSpPr>
          <p:sp>
            <p:nvSpPr>
              <p:cNvPr id="37" name="object 12">
                <a:extLst>
                  <a:ext uri="{FF2B5EF4-FFF2-40B4-BE49-F238E27FC236}">
                    <a16:creationId xmlns:a16="http://schemas.microsoft.com/office/drawing/2014/main" id="{CA5E7538-FF9A-A04A-69C4-762063E64181}"/>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8" name="object 22">
                <a:extLst>
                  <a:ext uri="{FF2B5EF4-FFF2-40B4-BE49-F238E27FC236}">
                    <a16:creationId xmlns:a16="http://schemas.microsoft.com/office/drawing/2014/main" id="{C6B6F023-5250-69D9-5DF1-963ED7547F39}"/>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4" name="Group 13">
              <a:extLst>
                <a:ext uri="{FF2B5EF4-FFF2-40B4-BE49-F238E27FC236}">
                  <a16:creationId xmlns:a16="http://schemas.microsoft.com/office/drawing/2014/main" id="{8789167E-3E01-31DB-E5E9-4176577A1D86}"/>
                </a:ext>
              </a:extLst>
            </p:cNvPr>
            <p:cNvGrpSpPr/>
            <p:nvPr userDrawn="1"/>
          </p:nvGrpSpPr>
          <p:grpSpPr>
            <a:xfrm>
              <a:off x="5637151" y="748531"/>
              <a:ext cx="1054452" cy="111512"/>
              <a:chOff x="5637151" y="748531"/>
              <a:chExt cx="1054452" cy="111512"/>
            </a:xfrm>
          </p:grpSpPr>
          <p:sp>
            <p:nvSpPr>
              <p:cNvPr id="34" name="object 10">
                <a:extLst>
                  <a:ext uri="{FF2B5EF4-FFF2-40B4-BE49-F238E27FC236}">
                    <a16:creationId xmlns:a16="http://schemas.microsoft.com/office/drawing/2014/main" id="{0C56AEF7-71E4-1699-5ADF-0639B40E4CB2}"/>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5" name="object 22">
                <a:extLst>
                  <a:ext uri="{FF2B5EF4-FFF2-40B4-BE49-F238E27FC236}">
                    <a16:creationId xmlns:a16="http://schemas.microsoft.com/office/drawing/2014/main" id="{ED1674F5-9C0A-049C-8803-B7CB3DBFDE8A}"/>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6" name="object 10">
                <a:extLst>
                  <a:ext uri="{FF2B5EF4-FFF2-40B4-BE49-F238E27FC236}">
                    <a16:creationId xmlns:a16="http://schemas.microsoft.com/office/drawing/2014/main" id="{8F1C5072-EA15-45C6-F5B1-2C0F41CE4F8E}"/>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5" name="Group 14">
              <a:extLst>
                <a:ext uri="{FF2B5EF4-FFF2-40B4-BE49-F238E27FC236}">
                  <a16:creationId xmlns:a16="http://schemas.microsoft.com/office/drawing/2014/main" id="{A379DC11-F061-E19F-3170-74B410F5387B}"/>
                </a:ext>
              </a:extLst>
            </p:cNvPr>
            <p:cNvGrpSpPr/>
            <p:nvPr userDrawn="1"/>
          </p:nvGrpSpPr>
          <p:grpSpPr>
            <a:xfrm>
              <a:off x="5637151" y="1356272"/>
              <a:ext cx="1054452" cy="18398"/>
              <a:chOff x="5637151" y="1356272"/>
              <a:chExt cx="1054452" cy="18398"/>
            </a:xfrm>
          </p:grpSpPr>
          <p:sp>
            <p:nvSpPr>
              <p:cNvPr id="32" name="object 10">
                <a:extLst>
                  <a:ext uri="{FF2B5EF4-FFF2-40B4-BE49-F238E27FC236}">
                    <a16:creationId xmlns:a16="http://schemas.microsoft.com/office/drawing/2014/main" id="{68FAB67C-39ED-2AAB-4F22-43EEE23A63A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3" name="object 22">
                <a:extLst>
                  <a:ext uri="{FF2B5EF4-FFF2-40B4-BE49-F238E27FC236}">
                    <a16:creationId xmlns:a16="http://schemas.microsoft.com/office/drawing/2014/main" id="{9C26F29D-F556-AAD3-E9AC-EC169086CA5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6" name="Group 15">
              <a:extLst>
                <a:ext uri="{FF2B5EF4-FFF2-40B4-BE49-F238E27FC236}">
                  <a16:creationId xmlns:a16="http://schemas.microsoft.com/office/drawing/2014/main" id="{AC0C7DEB-33F5-C4A2-FAD0-C8E64C2FBEA5}"/>
                </a:ext>
              </a:extLst>
            </p:cNvPr>
            <p:cNvGrpSpPr/>
            <p:nvPr userDrawn="1"/>
          </p:nvGrpSpPr>
          <p:grpSpPr>
            <a:xfrm>
              <a:off x="5637151" y="2332004"/>
              <a:ext cx="1054452" cy="18398"/>
              <a:chOff x="5637151" y="1356272"/>
              <a:chExt cx="1054452" cy="18398"/>
            </a:xfrm>
          </p:grpSpPr>
          <p:sp>
            <p:nvSpPr>
              <p:cNvPr id="30" name="object 10">
                <a:extLst>
                  <a:ext uri="{FF2B5EF4-FFF2-40B4-BE49-F238E27FC236}">
                    <a16:creationId xmlns:a16="http://schemas.microsoft.com/office/drawing/2014/main" id="{340D0C36-83A9-51CA-5BB5-78A585F8279B}"/>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1" name="object 22">
                <a:extLst>
                  <a:ext uri="{FF2B5EF4-FFF2-40B4-BE49-F238E27FC236}">
                    <a16:creationId xmlns:a16="http://schemas.microsoft.com/office/drawing/2014/main" id="{109052F8-0B2F-B7A3-B5A3-5B0DD843FDA7}"/>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17" name="object 22">
              <a:extLst>
                <a:ext uri="{FF2B5EF4-FFF2-40B4-BE49-F238E27FC236}">
                  <a16:creationId xmlns:a16="http://schemas.microsoft.com/office/drawing/2014/main" id="{C06AEE49-4260-0FF7-92CC-3251CB974DF1}"/>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nvGrpSpPr>
            <p:cNvPr id="18" name="Group 17">
              <a:extLst>
                <a:ext uri="{FF2B5EF4-FFF2-40B4-BE49-F238E27FC236}">
                  <a16:creationId xmlns:a16="http://schemas.microsoft.com/office/drawing/2014/main" id="{794EC44C-91D6-0CE0-53B4-CF0D542DC60A}"/>
                </a:ext>
              </a:extLst>
            </p:cNvPr>
            <p:cNvGrpSpPr/>
            <p:nvPr userDrawn="1"/>
          </p:nvGrpSpPr>
          <p:grpSpPr>
            <a:xfrm flipH="1">
              <a:off x="5637151" y="4556673"/>
              <a:ext cx="1054452" cy="18398"/>
              <a:chOff x="5637151" y="1356272"/>
              <a:chExt cx="1054452" cy="18398"/>
            </a:xfrm>
          </p:grpSpPr>
          <p:sp>
            <p:nvSpPr>
              <p:cNvPr id="28" name="object 10">
                <a:extLst>
                  <a:ext uri="{FF2B5EF4-FFF2-40B4-BE49-F238E27FC236}">
                    <a16:creationId xmlns:a16="http://schemas.microsoft.com/office/drawing/2014/main" id="{63AE15EC-64AB-04DE-35C7-2633431F0D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9" name="object 22">
                <a:extLst>
                  <a:ext uri="{FF2B5EF4-FFF2-40B4-BE49-F238E27FC236}">
                    <a16:creationId xmlns:a16="http://schemas.microsoft.com/office/drawing/2014/main" id="{F1F2F9CD-A7E4-D618-E6A1-E632C5B07214}"/>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9" name="Group 18">
              <a:extLst>
                <a:ext uri="{FF2B5EF4-FFF2-40B4-BE49-F238E27FC236}">
                  <a16:creationId xmlns:a16="http://schemas.microsoft.com/office/drawing/2014/main" id="{42058F18-F083-E45F-A0EF-AD126A33C72A}"/>
                </a:ext>
              </a:extLst>
            </p:cNvPr>
            <p:cNvGrpSpPr/>
            <p:nvPr userDrawn="1"/>
          </p:nvGrpSpPr>
          <p:grpSpPr>
            <a:xfrm flipH="1">
              <a:off x="5637151" y="5071585"/>
              <a:ext cx="1054452" cy="444171"/>
              <a:chOff x="5637151" y="1285667"/>
              <a:chExt cx="1054452" cy="444171"/>
            </a:xfrm>
          </p:grpSpPr>
          <p:sp>
            <p:nvSpPr>
              <p:cNvPr id="24" name="object 10">
                <a:extLst>
                  <a:ext uri="{FF2B5EF4-FFF2-40B4-BE49-F238E27FC236}">
                    <a16:creationId xmlns:a16="http://schemas.microsoft.com/office/drawing/2014/main" id="{65EFA01E-58AB-C2E2-FA87-9B7A1E6B7F4E}"/>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5" name="object 22">
                <a:extLst>
                  <a:ext uri="{FF2B5EF4-FFF2-40B4-BE49-F238E27FC236}">
                    <a16:creationId xmlns:a16="http://schemas.microsoft.com/office/drawing/2014/main" id="{0D1A2AC2-6490-22E0-207B-EC211414F113}"/>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6" name="object 10">
                <a:extLst>
                  <a:ext uri="{FF2B5EF4-FFF2-40B4-BE49-F238E27FC236}">
                    <a16:creationId xmlns:a16="http://schemas.microsoft.com/office/drawing/2014/main" id="{F93206EC-61C1-EBBA-8D30-980695D64C6D}"/>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7" name="object 22">
                <a:extLst>
                  <a:ext uri="{FF2B5EF4-FFF2-40B4-BE49-F238E27FC236}">
                    <a16:creationId xmlns:a16="http://schemas.microsoft.com/office/drawing/2014/main" id="{BA94599D-6936-8E59-A2FB-F25A878D250C}"/>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20" name="object 22">
              <a:extLst>
                <a:ext uri="{FF2B5EF4-FFF2-40B4-BE49-F238E27FC236}">
                  <a16:creationId xmlns:a16="http://schemas.microsoft.com/office/drawing/2014/main" id="{7538C4AC-C1F1-6E49-29B3-E776964126F6}"/>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nvGrpSpPr>
            <p:cNvPr id="21" name="Group 20">
              <a:extLst>
                <a:ext uri="{FF2B5EF4-FFF2-40B4-BE49-F238E27FC236}">
                  <a16:creationId xmlns:a16="http://schemas.microsoft.com/office/drawing/2014/main" id="{BE193792-7A7D-0A8A-F4B7-222AD25865D9}"/>
                </a:ext>
              </a:extLst>
            </p:cNvPr>
            <p:cNvGrpSpPr/>
            <p:nvPr userDrawn="1"/>
          </p:nvGrpSpPr>
          <p:grpSpPr>
            <a:xfrm>
              <a:off x="5637151" y="6467844"/>
              <a:ext cx="1039485" cy="182564"/>
              <a:chOff x="5637151" y="1356272"/>
              <a:chExt cx="1039485" cy="182564"/>
            </a:xfrm>
          </p:grpSpPr>
          <p:sp>
            <p:nvSpPr>
              <p:cNvPr id="22" name="object 10">
                <a:extLst>
                  <a:ext uri="{FF2B5EF4-FFF2-40B4-BE49-F238E27FC236}">
                    <a16:creationId xmlns:a16="http://schemas.microsoft.com/office/drawing/2014/main" id="{39B4C5D8-6B06-D710-43A4-282DD31DD88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3" name="object 22">
                <a:extLst>
                  <a:ext uri="{FF2B5EF4-FFF2-40B4-BE49-F238E27FC236}">
                    <a16:creationId xmlns:a16="http://schemas.microsoft.com/office/drawing/2014/main" id="{53E06328-444F-5D88-9011-629D03F1DEA7}"/>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0" y="1374671"/>
            <a:ext cx="12192000" cy="648954"/>
          </a:xfrm>
        </p:spPr>
        <p:txBody>
          <a:bodyPr lIns="0" tIns="0" rIns="0" bIns="0" anchor="ctr" anchorCtr="0">
            <a:noAutofit/>
          </a:bodyPr>
          <a:lstStyle>
            <a:lvl1pPr marL="0" indent="0" algn="ctr">
              <a:buNone/>
              <a:defRPr sz="2800" b="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SECTION NUMBER</a:t>
            </a:r>
          </a:p>
        </p:txBody>
      </p:sp>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2746271"/>
            <a:ext cx="12192000" cy="1843114"/>
          </a:xfrm>
        </p:spPr>
        <p:txBody>
          <a:bodyPr lIns="0" tIns="0" rIns="0" bIns="0" anchor="ctr" anchorCtr="0">
            <a:noAutofit/>
          </a:bodyPr>
          <a:lstStyle>
            <a:lvl1pPr algn="ctr">
              <a:defRPr sz="5400" b="1">
                <a:solidFill>
                  <a:schemeClr val="accent2"/>
                </a:solidFill>
              </a:defRPr>
            </a:lvl1pPr>
          </a:lstStyle>
          <a:p>
            <a:r>
              <a:rPr lang="en-US"/>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818717"/>
            <a:ext cx="12192000" cy="634768"/>
          </a:xfrm>
        </p:spPr>
        <p:txBody>
          <a:bodyPr lIns="0" tIns="0" rIns="0" bIns="0" anchor="ctr" anchorCtr="0">
            <a:noAutofit/>
          </a:bodyPr>
          <a:lstStyle>
            <a:lvl1pPr marL="0" indent="0" algn="ctr">
              <a:buNone/>
              <a:defRPr sz="20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SUPPLEMENTARY TEXT</a:t>
            </a:r>
          </a:p>
        </p:txBody>
      </p:sp>
      <p:sp>
        <p:nvSpPr>
          <p:cNvPr id="39" name="Slide Number Placeholder 5">
            <a:extLst>
              <a:ext uri="{FF2B5EF4-FFF2-40B4-BE49-F238E27FC236}">
                <a16:creationId xmlns:a16="http://schemas.microsoft.com/office/drawing/2014/main" id="{088A0264-11D6-322A-CA80-C8263D55498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413003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Contents">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1169045" y="2633420"/>
            <a:ext cx="3703898" cy="404515"/>
          </a:xfrm>
        </p:spPr>
        <p:txBody>
          <a:bodyPr lIns="0" tIns="0" rIns="0" bIns="0" anchor="ctr" anchorCtr="0">
            <a:noAutofit/>
          </a:bodyPr>
          <a:lstStyle>
            <a:lvl1pPr marL="0" indent="0" algn="l">
              <a:buNone/>
              <a:defRPr sz="20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1169044" y="3037936"/>
            <a:ext cx="3703898" cy="1186376"/>
          </a:xfrm>
        </p:spPr>
        <p:txBody>
          <a:bodyPr lIns="0" tIns="0" rIns="0" bIns="0" anchor="ctr" anchorCtr="0">
            <a:noAutofit/>
          </a:bodyPr>
          <a:lstStyle>
            <a:lvl1pPr algn="l">
              <a:defRPr sz="4000" b="1" i="1">
                <a:solidFill>
                  <a:schemeClr val="bg1"/>
                </a:solidFill>
              </a:defRPr>
            </a:lvl1pPr>
          </a:lstStyle>
          <a:p>
            <a:r>
              <a:rPr lang="en-US"/>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5589840" y="173606"/>
            <a:ext cx="6447831" cy="4050706"/>
          </a:xfrm>
        </p:spPr>
        <p:txBody>
          <a:bodyPr lIns="0" tIns="0" rIns="0" bIns="0" anchor="b" anchorCtr="0">
            <a:noAutofit/>
          </a:bodyPr>
          <a:lstStyle>
            <a:lvl1pPr marL="0" indent="0" algn="l">
              <a:buNone/>
              <a:defRPr sz="20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sp>
        <p:nvSpPr>
          <p:cNvPr id="39" name="Slide Number Placeholder 5">
            <a:extLst>
              <a:ext uri="{FF2B5EF4-FFF2-40B4-BE49-F238E27FC236}">
                <a16:creationId xmlns:a16="http://schemas.microsoft.com/office/drawing/2014/main" id="{088A0264-11D6-322A-CA80-C8263D55498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grpSp>
        <p:nvGrpSpPr>
          <p:cNvPr id="4" name="Group 3">
            <a:extLst>
              <a:ext uri="{FF2B5EF4-FFF2-40B4-BE49-F238E27FC236}">
                <a16:creationId xmlns:a16="http://schemas.microsoft.com/office/drawing/2014/main" id="{A7195BDE-8CC8-F060-8733-871A6C08E95E}"/>
              </a:ext>
              <a:ext uri="{C183D7F6-B498-43B3-948B-1728B52AA6E4}">
                <adec:decorative xmlns:adec="http://schemas.microsoft.com/office/drawing/2017/decorative" val="1"/>
              </a:ext>
            </a:extLst>
          </p:cNvPr>
          <p:cNvGrpSpPr/>
          <p:nvPr userDrawn="1"/>
        </p:nvGrpSpPr>
        <p:grpSpPr>
          <a:xfrm>
            <a:off x="0" y="0"/>
            <a:ext cx="2289125" cy="6858000"/>
            <a:chOff x="0" y="0"/>
            <a:chExt cx="2289125" cy="6858000"/>
          </a:xfrm>
        </p:grpSpPr>
        <p:sp>
          <p:nvSpPr>
            <p:cNvPr id="5" name="object 4">
              <a:extLst>
                <a:ext uri="{FF2B5EF4-FFF2-40B4-BE49-F238E27FC236}">
                  <a16:creationId xmlns:a16="http://schemas.microsoft.com/office/drawing/2014/main" id="{5386B7C9-4B98-160E-5300-0D8AF584C013}"/>
                </a:ext>
              </a:extLst>
            </p:cNvPr>
            <p:cNvSpPr/>
            <p:nvPr/>
          </p:nvSpPr>
          <p:spPr>
            <a:xfrm>
              <a:off x="0" y="3429000"/>
              <a:ext cx="824527"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latin typeface="Aptos" panose="020B0004020202020204" pitchFamily="34" charset="0"/>
              </a:endParaRPr>
            </a:p>
          </p:txBody>
        </p:sp>
        <p:grpSp>
          <p:nvGrpSpPr>
            <p:cNvPr id="6" name="Group 5">
              <a:extLst>
                <a:ext uri="{FF2B5EF4-FFF2-40B4-BE49-F238E27FC236}">
                  <a16:creationId xmlns:a16="http://schemas.microsoft.com/office/drawing/2014/main" id="{C556449B-8436-B244-91DD-B088B649A7F8}"/>
                </a:ext>
              </a:extLst>
            </p:cNvPr>
            <p:cNvGrpSpPr/>
            <p:nvPr userDrawn="1"/>
          </p:nvGrpSpPr>
          <p:grpSpPr>
            <a:xfrm>
              <a:off x="0" y="0"/>
              <a:ext cx="2289125" cy="2552664"/>
              <a:chOff x="-343367" y="1"/>
              <a:chExt cx="2331655" cy="3180687"/>
            </a:xfrm>
          </p:grpSpPr>
          <p:sp>
            <p:nvSpPr>
              <p:cNvPr id="11" name="object 3">
                <a:extLst>
                  <a:ext uri="{FF2B5EF4-FFF2-40B4-BE49-F238E27FC236}">
                    <a16:creationId xmlns:a16="http://schemas.microsoft.com/office/drawing/2014/main" id="{5E1FB141-EA3D-B063-DF1B-C6BAA44CD931}"/>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latin typeface="Aptos" panose="020B0004020202020204" pitchFamily="34" charset="0"/>
                </a:endParaRPr>
              </a:p>
            </p:txBody>
          </p:sp>
          <p:sp>
            <p:nvSpPr>
              <p:cNvPr id="40" name="object 6">
                <a:extLst>
                  <a:ext uri="{FF2B5EF4-FFF2-40B4-BE49-F238E27FC236}">
                    <a16:creationId xmlns:a16="http://schemas.microsoft.com/office/drawing/2014/main" id="{EC85FA13-5978-61F3-4212-72E9B3BDB2D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latin typeface="Aptos" panose="020B0004020202020204" pitchFamily="34" charset="0"/>
                </a:endParaRPr>
              </a:p>
            </p:txBody>
          </p:sp>
        </p:grpSp>
        <p:grpSp>
          <p:nvGrpSpPr>
            <p:cNvPr id="8" name="Group 7">
              <a:extLst>
                <a:ext uri="{FF2B5EF4-FFF2-40B4-BE49-F238E27FC236}">
                  <a16:creationId xmlns:a16="http://schemas.microsoft.com/office/drawing/2014/main" id="{055ED8D2-79A2-F104-BB84-39EA2F6CFD8F}"/>
                </a:ext>
              </a:extLst>
            </p:cNvPr>
            <p:cNvGrpSpPr/>
            <p:nvPr userDrawn="1"/>
          </p:nvGrpSpPr>
          <p:grpSpPr>
            <a:xfrm flipV="1">
              <a:off x="0" y="4305336"/>
              <a:ext cx="2289125" cy="2552664"/>
              <a:chOff x="-343367" y="1"/>
              <a:chExt cx="2331655" cy="3180687"/>
            </a:xfrm>
          </p:grpSpPr>
          <p:sp>
            <p:nvSpPr>
              <p:cNvPr id="9" name="object 3">
                <a:extLst>
                  <a:ext uri="{FF2B5EF4-FFF2-40B4-BE49-F238E27FC236}">
                    <a16:creationId xmlns:a16="http://schemas.microsoft.com/office/drawing/2014/main" id="{CBAD0DE4-3F09-3DC2-B385-9E9D1CBB71F0}"/>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latin typeface="Aptos" panose="020B0004020202020204" pitchFamily="34" charset="0"/>
                </a:endParaRPr>
              </a:p>
            </p:txBody>
          </p:sp>
          <p:sp>
            <p:nvSpPr>
              <p:cNvPr id="10" name="object 6">
                <a:extLst>
                  <a:ext uri="{FF2B5EF4-FFF2-40B4-BE49-F238E27FC236}">
                    <a16:creationId xmlns:a16="http://schemas.microsoft.com/office/drawing/2014/main" id="{EE52DA24-47F9-EB57-9503-3BE49179B761}"/>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latin typeface="Aptos" panose="020B0004020202020204" pitchFamily="34" charset="0"/>
                </a:endParaRPr>
              </a:p>
            </p:txBody>
          </p:sp>
        </p:grpSp>
      </p:grpSp>
      <p:cxnSp>
        <p:nvCxnSpPr>
          <p:cNvPr id="41" name="Straight Connector 40">
            <a:extLst>
              <a:ext uri="{FF2B5EF4-FFF2-40B4-BE49-F238E27FC236}">
                <a16:creationId xmlns:a16="http://schemas.microsoft.com/office/drawing/2014/main" id="{E82B5E32-417B-D82B-441A-44B7FDE61466}"/>
              </a:ext>
              <a:ext uri="{C183D7F6-B498-43B3-948B-1728B52AA6E4}">
                <adec:decorative xmlns:adec="http://schemas.microsoft.com/office/drawing/2017/decorative" val="1"/>
              </a:ext>
            </a:extLst>
          </p:cNvPr>
          <p:cNvCxnSpPr/>
          <p:nvPr userDrawn="1"/>
        </p:nvCxnSpPr>
        <p:spPr>
          <a:xfrm>
            <a:off x="5589840" y="4503063"/>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744E16D4-F396-A7BC-B0D5-A2AE7AD0D5A7}"/>
              </a:ext>
            </a:extLst>
          </p:cNvPr>
          <p:cNvSpPr>
            <a:spLocks noGrp="1"/>
          </p:cNvSpPr>
          <p:nvPr>
            <p:ph type="body" idx="14" hasCustomPrompt="1"/>
          </p:nvPr>
        </p:nvSpPr>
        <p:spPr>
          <a:xfrm>
            <a:off x="5589840" y="4772890"/>
            <a:ext cx="6447831" cy="1713254"/>
          </a:xfrm>
        </p:spPr>
        <p:txBody>
          <a:bodyPr lIns="0" tIns="0" rIns="0" bIns="0" anchor="t" anchorCtr="0">
            <a:noAutofit/>
          </a:bodyPr>
          <a:lstStyle>
            <a:lvl1pPr marL="0" indent="0" algn="l">
              <a:buNone/>
              <a:defRPr sz="12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spTree>
    <p:extLst>
      <p:ext uri="{BB962C8B-B14F-4D97-AF65-F5344CB8AC3E}">
        <p14:creationId xmlns:p14="http://schemas.microsoft.com/office/powerpoint/2010/main" val="355578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ith Contents-Light">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1169045" y="2633420"/>
            <a:ext cx="3703898" cy="404515"/>
          </a:xfrm>
        </p:spPr>
        <p:txBody>
          <a:bodyPr lIns="0" tIns="0" rIns="0" bIns="0" anchor="ctr" anchorCtr="0">
            <a:noAutofit/>
          </a:bodyPr>
          <a:lstStyle>
            <a:lvl1pPr marL="0" indent="0" algn="l">
              <a:buNone/>
              <a:defRPr sz="20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1169044" y="3037936"/>
            <a:ext cx="3703898" cy="1186376"/>
          </a:xfrm>
        </p:spPr>
        <p:txBody>
          <a:bodyPr lIns="0" tIns="0" rIns="0" bIns="0" anchor="ctr" anchorCtr="0">
            <a:noAutofit/>
          </a:bodyPr>
          <a:lstStyle>
            <a:lvl1pPr algn="l">
              <a:defRPr sz="4000" b="1" i="1">
                <a:solidFill>
                  <a:schemeClr val="accent2"/>
                </a:solidFill>
              </a:defRPr>
            </a:lvl1pPr>
          </a:lstStyle>
          <a:p>
            <a:r>
              <a:rPr lang="en-US"/>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5589840" y="173606"/>
            <a:ext cx="6447831" cy="4050706"/>
          </a:xfrm>
        </p:spPr>
        <p:txBody>
          <a:bodyPr lIns="0" tIns="0" rIns="0" bIns="0" anchor="b" anchorCtr="0">
            <a:noAutofit/>
          </a:bodyPr>
          <a:lstStyle>
            <a:lvl1pPr marL="0" indent="0" algn="l">
              <a:buNone/>
              <a:defRPr sz="20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sp>
        <p:nvSpPr>
          <p:cNvPr id="39" name="Slide Number Placeholder 5">
            <a:extLst>
              <a:ext uri="{FF2B5EF4-FFF2-40B4-BE49-F238E27FC236}">
                <a16:creationId xmlns:a16="http://schemas.microsoft.com/office/drawing/2014/main" id="{088A0264-11D6-322A-CA80-C8263D55498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a:p>
        </p:txBody>
      </p:sp>
      <p:sp>
        <p:nvSpPr>
          <p:cNvPr id="42" name="Text Placeholder 2">
            <a:extLst>
              <a:ext uri="{FF2B5EF4-FFF2-40B4-BE49-F238E27FC236}">
                <a16:creationId xmlns:a16="http://schemas.microsoft.com/office/drawing/2014/main" id="{744E16D4-F396-A7BC-B0D5-A2AE7AD0D5A7}"/>
              </a:ext>
            </a:extLst>
          </p:cNvPr>
          <p:cNvSpPr>
            <a:spLocks noGrp="1"/>
          </p:cNvSpPr>
          <p:nvPr>
            <p:ph type="body" idx="14" hasCustomPrompt="1"/>
          </p:nvPr>
        </p:nvSpPr>
        <p:spPr>
          <a:xfrm>
            <a:off x="5589840" y="4772890"/>
            <a:ext cx="6447831" cy="1713254"/>
          </a:xfrm>
        </p:spPr>
        <p:txBody>
          <a:bodyPr lIns="0" tIns="0" rIns="0" bIns="0" anchor="t" anchorCtr="0">
            <a:noAutofit/>
          </a:bodyPr>
          <a:lstStyle>
            <a:lvl1pPr marL="0" indent="0" algn="l">
              <a:buNone/>
              <a:defRPr sz="12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grpSp>
        <p:nvGrpSpPr>
          <p:cNvPr id="12" name="Group 11">
            <a:extLst>
              <a:ext uri="{FF2B5EF4-FFF2-40B4-BE49-F238E27FC236}">
                <a16:creationId xmlns:a16="http://schemas.microsoft.com/office/drawing/2014/main" id="{5DE59062-6AFE-A01B-1860-8C710C85BE0B}"/>
              </a:ext>
              <a:ext uri="{C183D7F6-B498-43B3-948B-1728B52AA6E4}">
                <adec:decorative xmlns:adec="http://schemas.microsoft.com/office/drawing/2017/decorative" val="1"/>
              </a:ext>
            </a:extLst>
          </p:cNvPr>
          <p:cNvGrpSpPr/>
          <p:nvPr userDrawn="1"/>
        </p:nvGrpSpPr>
        <p:grpSpPr>
          <a:xfrm>
            <a:off x="0" y="0"/>
            <a:ext cx="2289125" cy="6858000"/>
            <a:chOff x="0" y="0"/>
            <a:chExt cx="2289125" cy="6858000"/>
          </a:xfrm>
        </p:grpSpPr>
        <p:sp>
          <p:nvSpPr>
            <p:cNvPr id="13" name="object 4">
              <a:extLst>
                <a:ext uri="{FF2B5EF4-FFF2-40B4-BE49-F238E27FC236}">
                  <a16:creationId xmlns:a16="http://schemas.microsoft.com/office/drawing/2014/main" id="{4B310B17-8461-ADDC-C268-89C7629B8EF7}"/>
                </a:ext>
              </a:extLst>
            </p:cNvPr>
            <p:cNvSpPr/>
            <p:nvPr/>
          </p:nvSpPr>
          <p:spPr>
            <a:xfrm>
              <a:off x="0" y="3429000"/>
              <a:ext cx="824527" cy="0"/>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nvGrpSpPr>
            <p:cNvPr id="14" name="Group 13">
              <a:extLst>
                <a:ext uri="{FF2B5EF4-FFF2-40B4-BE49-F238E27FC236}">
                  <a16:creationId xmlns:a16="http://schemas.microsoft.com/office/drawing/2014/main" id="{34733450-B353-61AC-4FEA-768F09040516}"/>
                </a:ext>
              </a:extLst>
            </p:cNvPr>
            <p:cNvGrpSpPr/>
            <p:nvPr userDrawn="1"/>
          </p:nvGrpSpPr>
          <p:grpSpPr>
            <a:xfrm>
              <a:off x="0" y="0"/>
              <a:ext cx="2289125" cy="2552664"/>
              <a:chOff x="-343367" y="1"/>
              <a:chExt cx="2331655" cy="3180687"/>
            </a:xfrm>
          </p:grpSpPr>
          <p:sp>
            <p:nvSpPr>
              <p:cNvPr id="18" name="object 3">
                <a:extLst>
                  <a:ext uri="{FF2B5EF4-FFF2-40B4-BE49-F238E27FC236}">
                    <a16:creationId xmlns:a16="http://schemas.microsoft.com/office/drawing/2014/main" id="{CF6A4251-D9E9-A5AB-9C5B-077C1CB0BF8B}"/>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9" name="object 6">
                <a:extLst>
                  <a:ext uri="{FF2B5EF4-FFF2-40B4-BE49-F238E27FC236}">
                    <a16:creationId xmlns:a16="http://schemas.microsoft.com/office/drawing/2014/main" id="{EA395190-EE71-6DAE-F5D7-37FF36C9ACA5}"/>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5" name="Group 14">
              <a:extLst>
                <a:ext uri="{FF2B5EF4-FFF2-40B4-BE49-F238E27FC236}">
                  <a16:creationId xmlns:a16="http://schemas.microsoft.com/office/drawing/2014/main" id="{F6D506B7-D1CF-F5A8-4BA7-D464D09C1A60}"/>
                </a:ext>
              </a:extLst>
            </p:cNvPr>
            <p:cNvGrpSpPr/>
            <p:nvPr userDrawn="1"/>
          </p:nvGrpSpPr>
          <p:grpSpPr>
            <a:xfrm flipV="1">
              <a:off x="0" y="4305336"/>
              <a:ext cx="2289125" cy="2552664"/>
              <a:chOff x="-343367" y="1"/>
              <a:chExt cx="2331655" cy="3180687"/>
            </a:xfrm>
          </p:grpSpPr>
          <p:sp>
            <p:nvSpPr>
              <p:cNvPr id="16" name="object 3">
                <a:extLst>
                  <a:ext uri="{FF2B5EF4-FFF2-40B4-BE49-F238E27FC236}">
                    <a16:creationId xmlns:a16="http://schemas.microsoft.com/office/drawing/2014/main" id="{AC10AFCE-D5BE-7CE5-22A1-C130C78B255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7" name="object 6">
                <a:extLst>
                  <a:ext uri="{FF2B5EF4-FFF2-40B4-BE49-F238E27FC236}">
                    <a16:creationId xmlns:a16="http://schemas.microsoft.com/office/drawing/2014/main" id="{B9699EC0-01C5-0242-2112-ABC1B0732814}"/>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cxnSp>
        <p:nvCxnSpPr>
          <p:cNvPr id="20" name="Straight Connector 19">
            <a:extLst>
              <a:ext uri="{FF2B5EF4-FFF2-40B4-BE49-F238E27FC236}">
                <a16:creationId xmlns:a16="http://schemas.microsoft.com/office/drawing/2014/main" id="{08E08C1A-413D-0F7D-CCED-28696E43DD12}"/>
              </a:ext>
              <a:ext uri="{C183D7F6-B498-43B3-948B-1728B52AA6E4}">
                <adec:decorative xmlns:adec="http://schemas.microsoft.com/office/drawing/2017/decorative" val="1"/>
              </a:ext>
            </a:extLst>
          </p:cNvPr>
          <p:cNvCxnSpPr/>
          <p:nvPr userDrawn="1"/>
        </p:nvCxnSpPr>
        <p:spPr>
          <a:xfrm>
            <a:off x="5589840" y="4503063"/>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36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532440"/>
            <a:ext cx="12192000" cy="4418451"/>
          </a:xfrm>
        </p:spPr>
        <p:txBody>
          <a:bodyPr lIns="0" tIns="0" rIns="0" bIns="0" anchor="ctr" anchorCtr="0">
            <a:noAutofit/>
          </a:bodyPr>
          <a:lstStyle>
            <a:lvl1pPr algn="ctr">
              <a:defRPr sz="5400" b="0">
                <a:solidFill>
                  <a:schemeClr val="bg1"/>
                </a:solidFill>
              </a:defRPr>
            </a:lvl1pPr>
          </a:lstStyle>
          <a:p>
            <a:r>
              <a:rPr lang="en-US"/>
              <a:t>Click to add quote here.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422107"/>
            <a:ext cx="12192000" cy="634768"/>
          </a:xfrm>
        </p:spPr>
        <p:txBody>
          <a:bodyPr lIns="0" tIns="0" rIns="0" bIns="0" anchor="ctr" anchorCtr="0">
            <a:noAutofit/>
          </a:bodyPr>
          <a:lstStyle>
            <a:lvl1pPr marL="0" indent="0" algn="ctr">
              <a:buNone/>
              <a:defRPr sz="2000" b="0" i="1" spc="3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ATTRIBUTION HERE</a:t>
            </a:r>
          </a:p>
        </p:txBody>
      </p:sp>
      <p:sp>
        <p:nvSpPr>
          <p:cNvPr id="39" name="Slide Number Placeholder 5">
            <a:extLst>
              <a:ext uri="{FF2B5EF4-FFF2-40B4-BE49-F238E27FC236}">
                <a16:creationId xmlns:a16="http://schemas.microsoft.com/office/drawing/2014/main" id="{088A0264-11D6-322A-CA80-C8263D55498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grpSp>
        <p:nvGrpSpPr>
          <p:cNvPr id="4" name="Group 3">
            <a:extLst>
              <a:ext uri="{FF2B5EF4-FFF2-40B4-BE49-F238E27FC236}">
                <a16:creationId xmlns:a16="http://schemas.microsoft.com/office/drawing/2014/main" id="{7BA766D5-2FF2-45EB-47CB-91A3C42E5916}"/>
              </a:ext>
              <a:ext uri="{C183D7F6-B498-43B3-948B-1728B52AA6E4}">
                <adec:decorative xmlns:adec="http://schemas.microsoft.com/office/drawing/2017/decorative" val="1"/>
              </a:ext>
            </a:extLst>
          </p:cNvPr>
          <p:cNvGrpSpPr/>
          <p:nvPr userDrawn="1"/>
        </p:nvGrpSpPr>
        <p:grpSpPr>
          <a:xfrm>
            <a:off x="4422567" y="5186507"/>
            <a:ext cx="3346866" cy="85200"/>
            <a:chOff x="4341090" y="5186507"/>
            <a:chExt cx="3346866" cy="85200"/>
          </a:xfrm>
        </p:grpSpPr>
        <p:sp>
          <p:nvSpPr>
            <p:cNvPr id="5" name="object 12">
              <a:extLst>
                <a:ext uri="{FF2B5EF4-FFF2-40B4-BE49-F238E27FC236}">
                  <a16:creationId xmlns:a16="http://schemas.microsoft.com/office/drawing/2014/main" id="{F1CE20C8-0360-9954-1B06-BDAF887A5D45}"/>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6" name="object 22">
              <a:extLst>
                <a:ext uri="{FF2B5EF4-FFF2-40B4-BE49-F238E27FC236}">
                  <a16:creationId xmlns:a16="http://schemas.microsoft.com/office/drawing/2014/main" id="{429D0876-A6B7-8768-0DEA-40013BC48E04}"/>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spTree>
    <p:extLst>
      <p:ext uri="{BB962C8B-B14F-4D97-AF65-F5344CB8AC3E}">
        <p14:creationId xmlns:p14="http://schemas.microsoft.com/office/powerpoint/2010/main" val="10967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532440"/>
            <a:ext cx="12192000" cy="4418451"/>
          </a:xfrm>
        </p:spPr>
        <p:txBody>
          <a:bodyPr lIns="0" tIns="0" rIns="0" bIns="0" anchor="ctr" anchorCtr="0">
            <a:noAutofit/>
          </a:bodyPr>
          <a:lstStyle>
            <a:lvl1pPr algn="ctr">
              <a:defRPr sz="5400" b="0">
                <a:solidFill>
                  <a:schemeClr val="accent1"/>
                </a:solidFill>
              </a:defRPr>
            </a:lvl1pPr>
          </a:lstStyle>
          <a:p>
            <a:r>
              <a:rPr lang="en-US"/>
              <a:t>Click to add quote here.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422107"/>
            <a:ext cx="12192000" cy="634768"/>
          </a:xfrm>
        </p:spPr>
        <p:txBody>
          <a:bodyPr lIns="0" tIns="0" rIns="0" bIns="0" anchor="ctr" anchorCtr="0">
            <a:noAutofit/>
          </a:bodyPr>
          <a:lstStyle>
            <a:lvl1pPr marL="0" indent="0" algn="ctr">
              <a:buNone/>
              <a:defRPr sz="2000" b="0" i="1" spc="3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ATTRIBUTION HERE</a:t>
            </a:r>
          </a:p>
        </p:txBody>
      </p:sp>
      <p:sp>
        <p:nvSpPr>
          <p:cNvPr id="39" name="Slide Number Placeholder 5">
            <a:extLst>
              <a:ext uri="{FF2B5EF4-FFF2-40B4-BE49-F238E27FC236}">
                <a16:creationId xmlns:a16="http://schemas.microsoft.com/office/drawing/2014/main" id="{088A0264-11D6-322A-CA80-C8263D55498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a:p>
        </p:txBody>
      </p:sp>
      <p:grpSp>
        <p:nvGrpSpPr>
          <p:cNvPr id="7" name="Group 6">
            <a:extLst>
              <a:ext uri="{FF2B5EF4-FFF2-40B4-BE49-F238E27FC236}">
                <a16:creationId xmlns:a16="http://schemas.microsoft.com/office/drawing/2014/main" id="{4312E7F3-7078-F882-CE7D-534B88071C02}"/>
              </a:ext>
              <a:ext uri="{C183D7F6-B498-43B3-948B-1728B52AA6E4}">
                <adec:decorative xmlns:adec="http://schemas.microsoft.com/office/drawing/2017/decorative" val="1"/>
              </a:ext>
            </a:extLst>
          </p:cNvPr>
          <p:cNvGrpSpPr/>
          <p:nvPr userDrawn="1"/>
        </p:nvGrpSpPr>
        <p:grpSpPr>
          <a:xfrm>
            <a:off x="4422567" y="5186507"/>
            <a:ext cx="3346866" cy="85200"/>
            <a:chOff x="4341090" y="5186507"/>
            <a:chExt cx="3346866" cy="85200"/>
          </a:xfrm>
        </p:grpSpPr>
        <p:sp>
          <p:nvSpPr>
            <p:cNvPr id="8" name="object 12">
              <a:extLst>
                <a:ext uri="{FF2B5EF4-FFF2-40B4-BE49-F238E27FC236}">
                  <a16:creationId xmlns:a16="http://schemas.microsoft.com/office/drawing/2014/main" id="{ABCA16F9-8BA2-6E47-C99D-C04C99482726}"/>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solidFill>
                  <a:schemeClr val="accent1"/>
                </a:solidFill>
                <a:latin typeface="Aptos" panose="020B0004020202020204" pitchFamily="34" charset="0"/>
              </a:endParaRPr>
            </a:p>
          </p:txBody>
        </p:sp>
        <p:sp>
          <p:nvSpPr>
            <p:cNvPr id="9" name="object 22">
              <a:extLst>
                <a:ext uri="{FF2B5EF4-FFF2-40B4-BE49-F238E27FC236}">
                  <a16:creationId xmlns:a16="http://schemas.microsoft.com/office/drawing/2014/main" id="{FA906118-C5F2-C40E-BB28-A7C033B94FC3}"/>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solidFill>
                  <a:schemeClr val="accent1"/>
                </a:solidFill>
                <a:latin typeface="Aptos" panose="020B0004020202020204" pitchFamily="34" charset="0"/>
              </a:endParaRPr>
            </a:p>
          </p:txBody>
        </p:sp>
      </p:grpSp>
    </p:spTree>
    <p:extLst>
      <p:ext uri="{BB962C8B-B14F-4D97-AF65-F5344CB8AC3E}">
        <p14:creationId xmlns:p14="http://schemas.microsoft.com/office/powerpoint/2010/main" val="83697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ADD58F-CBBA-E57A-0641-734763F3ECFC}"/>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0A74301-2A1B-6E62-0141-F8ADA51709A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13" name="Text Placeholder 15">
            <a:extLst>
              <a:ext uri="{FF2B5EF4-FFF2-40B4-BE49-F238E27FC236}">
                <a16:creationId xmlns:a16="http://schemas.microsoft.com/office/drawing/2014/main" id="{0F533E06-38A9-F28A-E703-655B21AD6DA8}"/>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a:t>CLICK TO ADD SECTION NAME</a:t>
            </a:r>
          </a:p>
        </p:txBody>
      </p:sp>
      <p:sp>
        <p:nvSpPr>
          <p:cNvPr id="2" name="Title 1">
            <a:extLst>
              <a:ext uri="{FF2B5EF4-FFF2-40B4-BE49-F238E27FC236}">
                <a16:creationId xmlns:a16="http://schemas.microsoft.com/office/drawing/2014/main" id="{71849A7A-AA90-2966-3D25-A9882B43042D}"/>
              </a:ext>
            </a:extLst>
          </p:cNvPr>
          <p:cNvSpPr>
            <a:spLocks noGrp="1"/>
          </p:cNvSpPr>
          <p:nvPr>
            <p:ph type="title" hasCustomPrompt="1"/>
          </p:nvPr>
        </p:nvSpPr>
        <p:spPr/>
        <p:txBody>
          <a:bodyPr lIns="0" tIns="0" rIns="0" bIns="0" anchor="b" anchorCtr="0">
            <a:noAutofit/>
          </a:bodyPr>
          <a:lstStyle>
            <a:lvl1pPr>
              <a:defRPr b="1">
                <a:solidFill>
                  <a:schemeClr val="accent1"/>
                </a:solidFill>
              </a:defRPr>
            </a:lvl1pPr>
          </a:lstStyle>
          <a:p>
            <a:r>
              <a:rPr lang="en-US"/>
              <a:t>Click to Add Header</a:t>
            </a:r>
          </a:p>
        </p:txBody>
      </p:sp>
      <p:sp>
        <p:nvSpPr>
          <p:cNvPr id="3" name="Content Placeholder 2">
            <a:extLst>
              <a:ext uri="{FF2B5EF4-FFF2-40B4-BE49-F238E27FC236}">
                <a16:creationId xmlns:a16="http://schemas.microsoft.com/office/drawing/2014/main" id="{7357FECE-67D9-7F7E-9BAB-D88029133725}"/>
              </a:ext>
            </a:extLst>
          </p:cNvPr>
          <p:cNvSpPr>
            <a:spLocks noGrp="1"/>
          </p:cNvSpPr>
          <p:nvPr>
            <p:ph idx="1" hasCustomPrompt="1"/>
          </p:nvPr>
        </p:nvSpPr>
        <p:spPr/>
        <p:txBody>
          <a:bodyPr lIns="0" tIns="0" rIns="0" bIns="0" anchor="t" anchorCtr="0">
            <a:noAutofit/>
          </a:bodyPr>
          <a:lstStyle>
            <a:lvl1pPr marL="0" indent="0">
              <a:buNone/>
              <a:defRPr sz="2400"/>
            </a:lvl1pPr>
          </a:lstStyle>
          <a:p>
            <a:pPr lvl="0"/>
            <a:r>
              <a:rPr lang="en-US"/>
              <a:t>Click here to add body copy</a:t>
            </a:r>
          </a:p>
        </p:txBody>
      </p:sp>
      <p:sp>
        <p:nvSpPr>
          <p:cNvPr id="12" name="Slide Number Placeholder 5">
            <a:extLst>
              <a:ext uri="{FF2B5EF4-FFF2-40B4-BE49-F238E27FC236}">
                <a16:creationId xmlns:a16="http://schemas.microsoft.com/office/drawing/2014/main" id="{15AE595C-F1FC-7FAC-DA44-43378696B24F}"/>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225039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271165-CE66-760E-A6A5-2A59D8955E13}"/>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757E006B-E4F0-B2F7-A377-1F0C5AE008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16" name="Text Placeholder 15">
            <a:extLst>
              <a:ext uri="{FF2B5EF4-FFF2-40B4-BE49-F238E27FC236}">
                <a16:creationId xmlns:a16="http://schemas.microsoft.com/office/drawing/2014/main" id="{6C86BB44-C29D-F976-2006-BA73FCB41CC3}"/>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a:t>CLICK TO ADD SECTION NAME</a:t>
            </a:r>
          </a:p>
        </p:txBody>
      </p:sp>
      <p:sp>
        <p:nvSpPr>
          <p:cNvPr id="2" name="Title 1">
            <a:extLst>
              <a:ext uri="{FF2B5EF4-FFF2-40B4-BE49-F238E27FC236}">
                <a16:creationId xmlns:a16="http://schemas.microsoft.com/office/drawing/2014/main" id="{EC33B426-AD10-8130-E053-5BEFE66E6D51}"/>
              </a:ext>
            </a:extLst>
          </p:cNvPr>
          <p:cNvSpPr>
            <a:spLocks noGrp="1"/>
          </p:cNvSpPr>
          <p:nvPr>
            <p:ph type="title" hasCustomPrompt="1"/>
          </p:nvPr>
        </p:nvSpPr>
        <p:spPr/>
        <p:txBody>
          <a:bodyPr lIns="0" tIns="0" rIns="0" bIns="0" anchor="b" anchorCtr="0">
            <a:noAutofit/>
          </a:bodyPr>
          <a:lstStyle>
            <a:lvl1pPr>
              <a:defRPr b="1">
                <a:solidFill>
                  <a:schemeClr val="accent1"/>
                </a:solidFill>
              </a:defRPr>
            </a:lvl1pPr>
          </a:lstStyle>
          <a:p>
            <a:r>
              <a:rPr lang="en-US"/>
              <a:t>Click to Add Header</a:t>
            </a:r>
          </a:p>
        </p:txBody>
      </p:sp>
      <p:sp>
        <p:nvSpPr>
          <p:cNvPr id="3" name="Content Placeholder 2">
            <a:extLst>
              <a:ext uri="{FF2B5EF4-FFF2-40B4-BE49-F238E27FC236}">
                <a16:creationId xmlns:a16="http://schemas.microsoft.com/office/drawing/2014/main" id="{3B345038-416B-2684-FACC-0553F2C51CC2}"/>
              </a:ext>
            </a:extLst>
          </p:cNvPr>
          <p:cNvSpPr>
            <a:spLocks noGrp="1"/>
          </p:cNvSpPr>
          <p:nvPr>
            <p:ph sz="half" idx="1" hasCustomPrompt="1"/>
          </p:nvPr>
        </p:nvSpPr>
        <p:spPr>
          <a:xfrm>
            <a:off x="838200" y="1825625"/>
            <a:ext cx="5181600" cy="4351338"/>
          </a:xfrm>
        </p:spPr>
        <p:txBody>
          <a:bodyPr lIns="0" tIns="0" rIns="0" bIns="0">
            <a:noAutofit/>
          </a:bodyPr>
          <a:lstStyle>
            <a:lvl1pPr marL="0" indent="0">
              <a:buNone/>
              <a:defRPr sz="2400"/>
            </a:lvl1pPr>
          </a:lstStyle>
          <a:p>
            <a:pPr lvl="0"/>
            <a:r>
              <a:rPr lang="en-US"/>
              <a:t>Click here to add body copy</a:t>
            </a:r>
          </a:p>
        </p:txBody>
      </p:sp>
      <p:sp>
        <p:nvSpPr>
          <p:cNvPr id="4" name="Content Placeholder 3">
            <a:extLst>
              <a:ext uri="{FF2B5EF4-FFF2-40B4-BE49-F238E27FC236}">
                <a16:creationId xmlns:a16="http://schemas.microsoft.com/office/drawing/2014/main" id="{4F1D16BB-AAE3-C71F-6D8D-B4E8E517921F}"/>
              </a:ext>
            </a:extLst>
          </p:cNvPr>
          <p:cNvSpPr>
            <a:spLocks noGrp="1"/>
          </p:cNvSpPr>
          <p:nvPr>
            <p:ph sz="half" idx="2" hasCustomPrompt="1"/>
          </p:nvPr>
        </p:nvSpPr>
        <p:spPr>
          <a:xfrm>
            <a:off x="6172200" y="1825625"/>
            <a:ext cx="5181600" cy="4351338"/>
          </a:xfrm>
        </p:spPr>
        <p:txBody>
          <a:bodyPr lIns="0" tIns="0" rIns="0" bIns="0">
            <a:noAutofit/>
          </a:bodyPr>
          <a:lstStyle>
            <a:lvl1pPr marL="0" indent="0">
              <a:buNone/>
              <a:defRPr sz="2400"/>
            </a:lvl1pPr>
          </a:lstStyle>
          <a:p>
            <a:pPr lvl="0"/>
            <a:r>
              <a:rPr lang="en-US"/>
              <a:t>Click here to add body copy</a:t>
            </a:r>
          </a:p>
          <a:p>
            <a:pPr lvl="0"/>
            <a:endParaRPr lang="en-US"/>
          </a:p>
        </p:txBody>
      </p:sp>
      <p:sp>
        <p:nvSpPr>
          <p:cNvPr id="11" name="Slide Number Placeholder 5">
            <a:extLst>
              <a:ext uri="{FF2B5EF4-FFF2-40B4-BE49-F238E27FC236}">
                <a16:creationId xmlns:a16="http://schemas.microsoft.com/office/drawing/2014/main" id="{D673814B-C26C-4B49-0E5A-5431C1AEDE1C}"/>
              </a:ext>
              <a:ext uri="{C183D7F6-B498-43B3-948B-1728B52AA6E4}">
                <adec:decorative xmlns:adec="http://schemas.microsoft.com/office/drawing/2017/decorative" val="1"/>
              </a:ext>
            </a:extLst>
          </p:cNvPr>
          <p:cNvSpPr>
            <a:spLocks noGrp="1"/>
          </p:cNvSpPr>
          <p:nvPr>
            <p:ph type="sldNum" sz="quarter" idx="12"/>
          </p:nvPr>
        </p:nvSpPr>
        <p:spPr>
          <a:xfrm>
            <a:off x="9379350" y="6670115"/>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425272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3D24AC-33F2-E845-FC0D-77977AA7770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0"/>
            <a:ext cx="12191999" cy="6857999"/>
          </a:xfrm>
          <a:prstGeom prst="rect">
            <a:avLst/>
          </a:prstGeom>
        </p:spPr>
      </p:pic>
      <p:pic>
        <p:nvPicPr>
          <p:cNvPr id="16" name="Picture 15" descr="UF LOGO">
            <a:extLst>
              <a:ext uri="{FF2B5EF4-FFF2-40B4-BE49-F238E27FC236}">
                <a16:creationId xmlns:a16="http://schemas.microsoft.com/office/drawing/2014/main" id="{9431BEC6-3D0D-3C48-B819-610E2DC7B8C4}"/>
              </a:ext>
            </a:extLst>
          </p:cNvPr>
          <p:cNvPicPr>
            <a:picLocks noChangeAspect="1"/>
          </p:cNvPicPr>
          <p:nvPr userDrawn="1"/>
        </p:nvPicPr>
        <p:blipFill>
          <a:blip r:embed="rId3"/>
          <a:stretch>
            <a:fillRect/>
          </a:stretch>
        </p:blipFill>
        <p:spPr>
          <a:xfrm>
            <a:off x="1676400" y="971879"/>
            <a:ext cx="1051347" cy="1051347"/>
          </a:xfrm>
          <a:prstGeom prst="rect">
            <a:avLst/>
          </a:prstGeom>
        </p:spPr>
      </p:pic>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1676397" y="2023226"/>
            <a:ext cx="10515603" cy="2600962"/>
          </a:xfrm>
        </p:spPr>
        <p:txBody>
          <a:bodyPr lIns="0" tIns="0" rIns="0" bIns="0" anchor="b">
            <a:normAutofit/>
          </a:bodyPr>
          <a:lstStyle>
            <a:lvl1pPr algn="l">
              <a:lnSpc>
                <a:spcPct val="80000"/>
              </a:lnSpc>
              <a:defRPr sz="8000" b="1">
                <a:solidFill>
                  <a:schemeClr val="bg1"/>
                </a:solidFill>
              </a:defRPr>
            </a:lvl1pPr>
          </a:lstStyle>
          <a:p>
            <a:r>
              <a:rPr lang="en-US"/>
              <a:t>Title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1676400" y="4692416"/>
            <a:ext cx="10515600" cy="457200"/>
          </a:xfrm>
        </p:spPr>
        <p:txBody>
          <a:bodyPr lIns="0" tIns="0" rIns="0" bIns="0">
            <a:noAutofit/>
          </a:bodyPr>
          <a:lstStyle>
            <a:lvl1pPr marL="0" indent="0">
              <a:buNone/>
              <a:defRPr b="1">
                <a:solidFill>
                  <a:schemeClr val="bg1"/>
                </a:solidFill>
              </a:defRPr>
            </a:lvl1pPr>
          </a:lstStyle>
          <a:p>
            <a:pPr lvl="0"/>
            <a:r>
              <a:rPr lang="en-US"/>
              <a:t>Name Here</a:t>
            </a:r>
          </a:p>
        </p:txBody>
      </p:sp>
      <p:sp>
        <p:nvSpPr>
          <p:cNvPr id="14" name="Text Placeholder 13">
            <a:extLst>
              <a:ext uri="{FF2B5EF4-FFF2-40B4-BE49-F238E27FC236}">
                <a16:creationId xmlns:a16="http://schemas.microsoft.com/office/drawing/2014/main" id="{C3EF00E0-101D-823A-7D73-B8AEBDFCBC13}"/>
              </a:ext>
            </a:extLst>
          </p:cNvPr>
          <p:cNvSpPr>
            <a:spLocks noGrp="1"/>
          </p:cNvSpPr>
          <p:nvPr>
            <p:ph type="body" sz="quarter" idx="16" hasCustomPrompt="1"/>
          </p:nvPr>
        </p:nvSpPr>
        <p:spPr>
          <a:xfrm>
            <a:off x="1676400" y="5149616"/>
            <a:ext cx="10515600" cy="457200"/>
          </a:xfrm>
        </p:spPr>
        <p:txBody>
          <a:bodyPr lIns="0" tIns="0" rIns="0" bIns="0">
            <a:noAutofit/>
          </a:bodyPr>
          <a:lstStyle>
            <a:lvl1pPr marL="0" indent="0">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Title Here</a:t>
            </a:r>
          </a:p>
        </p:txBody>
      </p:sp>
      <p:sp>
        <p:nvSpPr>
          <p:cNvPr id="8" name="Text Placeholder 7">
            <a:extLst>
              <a:ext uri="{FF2B5EF4-FFF2-40B4-BE49-F238E27FC236}">
                <a16:creationId xmlns:a16="http://schemas.microsoft.com/office/drawing/2014/main" id="{470C8ABF-8E3C-D489-D8C0-43F47FA364D6}"/>
              </a:ext>
            </a:extLst>
          </p:cNvPr>
          <p:cNvSpPr>
            <a:spLocks noGrp="1"/>
          </p:cNvSpPr>
          <p:nvPr>
            <p:ph type="body" sz="quarter" idx="13" hasCustomPrompt="1"/>
          </p:nvPr>
        </p:nvSpPr>
        <p:spPr>
          <a:xfrm>
            <a:off x="1676398" y="5622786"/>
            <a:ext cx="10515600" cy="457200"/>
          </a:xfrm>
        </p:spPr>
        <p:txBody>
          <a:bodyPr lIns="0" tIns="0" rIns="0" bIns="0">
            <a:noAutofit/>
          </a:bodyPr>
          <a:lstStyle>
            <a:lvl1pPr marL="0" indent="0">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Unit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1676397" y="6091861"/>
            <a:ext cx="10515600" cy="457200"/>
          </a:xfrm>
        </p:spPr>
        <p:txBody>
          <a:bodyPr lIns="0" tIns="0" rIns="0" bIns="0">
            <a:noAutofit/>
          </a:bodyPr>
          <a:lstStyle>
            <a:lvl1pPr marL="0" indent="0">
              <a:buNone/>
              <a:defRPr sz="18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Date Here</a:t>
            </a:r>
          </a:p>
        </p:txBody>
      </p:sp>
      <p:cxnSp>
        <p:nvCxnSpPr>
          <p:cNvPr id="17" name="Straight Connector 16">
            <a:extLst>
              <a:ext uri="{FF2B5EF4-FFF2-40B4-BE49-F238E27FC236}">
                <a16:creationId xmlns:a16="http://schemas.microsoft.com/office/drawing/2014/main" id="{CB7F1195-99F3-E175-B4AC-F5E5D04C0875}"/>
              </a:ext>
              <a:ext uri="{C183D7F6-B498-43B3-948B-1728B52AA6E4}">
                <adec:decorative xmlns:adec="http://schemas.microsoft.com/office/drawing/2017/decorative" val="1"/>
              </a:ext>
            </a:extLst>
          </p:cNvPr>
          <p:cNvCxnSpPr/>
          <p:nvPr userDrawn="1"/>
        </p:nvCxnSpPr>
        <p:spPr>
          <a:xfrm>
            <a:off x="0" y="4555960"/>
            <a:ext cx="12192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6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 Two Column">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3AA2FDEF-C90F-3D1A-A4B8-C1B1B33E96DC}"/>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a:t>CLICK TO ADD SECTION NAME</a:t>
            </a:r>
          </a:p>
        </p:txBody>
      </p:sp>
      <p:sp>
        <p:nvSpPr>
          <p:cNvPr id="2" name="Title 1">
            <a:extLst>
              <a:ext uri="{FF2B5EF4-FFF2-40B4-BE49-F238E27FC236}">
                <a16:creationId xmlns:a16="http://schemas.microsoft.com/office/drawing/2014/main" id="{DFA2146D-CAC1-801C-2042-AD7DA271C77B}"/>
              </a:ext>
            </a:extLst>
          </p:cNvPr>
          <p:cNvSpPr>
            <a:spLocks noGrp="1"/>
          </p:cNvSpPr>
          <p:nvPr>
            <p:ph type="title" hasCustomPrompt="1"/>
          </p:nvPr>
        </p:nvSpPr>
        <p:spPr>
          <a:xfrm>
            <a:off x="839788" y="365125"/>
            <a:ext cx="10515600" cy="1325563"/>
          </a:xfrm>
        </p:spPr>
        <p:txBody>
          <a:bodyPr lIns="0" tIns="0" rIns="0" bIns="0" anchor="b" anchorCtr="0">
            <a:noAutofit/>
          </a:bodyPr>
          <a:lstStyle>
            <a:lvl1pPr>
              <a:defRPr b="1">
                <a:solidFill>
                  <a:schemeClr val="accent1"/>
                </a:solidFill>
              </a:defRPr>
            </a:lvl1pPr>
          </a:lstStyle>
          <a:p>
            <a:r>
              <a:rPr lang="en-US"/>
              <a:t>Click to Add Header</a:t>
            </a:r>
          </a:p>
        </p:txBody>
      </p:sp>
      <p:sp>
        <p:nvSpPr>
          <p:cNvPr id="14" name="Rectangle 13">
            <a:extLst>
              <a:ext uri="{FF2B5EF4-FFF2-40B4-BE49-F238E27FC236}">
                <a16:creationId xmlns:a16="http://schemas.microsoft.com/office/drawing/2014/main" id="{BC076BE2-A9DC-FF53-8085-3D4327AAD2F8}"/>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C725D42-8004-D2B1-C76F-40655C8A91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3" name="Text Placeholder 2">
            <a:extLst>
              <a:ext uri="{FF2B5EF4-FFF2-40B4-BE49-F238E27FC236}">
                <a16:creationId xmlns:a16="http://schemas.microsoft.com/office/drawing/2014/main" id="{CBE0BECA-183C-090E-BDE7-80943B08B2EF}"/>
              </a:ext>
            </a:extLst>
          </p:cNvPr>
          <p:cNvSpPr>
            <a:spLocks noGrp="1"/>
          </p:cNvSpPr>
          <p:nvPr>
            <p:ph type="body" idx="1" hasCustomPrompt="1"/>
          </p:nvPr>
        </p:nvSpPr>
        <p:spPr>
          <a:xfrm>
            <a:off x="839788" y="1681163"/>
            <a:ext cx="5157787" cy="823912"/>
          </a:xfrm>
        </p:spPr>
        <p:txBody>
          <a:bodyPr lIns="0" tIns="0" rIns="0" bIns="0"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add </a:t>
            </a:r>
            <a:r>
              <a:rPr lang="en-US" err="1"/>
              <a:t>Subheader</a:t>
            </a:r>
            <a:endParaRPr lang="en-US"/>
          </a:p>
        </p:txBody>
      </p:sp>
      <p:sp>
        <p:nvSpPr>
          <p:cNvPr id="4" name="Content Placeholder 3">
            <a:extLst>
              <a:ext uri="{FF2B5EF4-FFF2-40B4-BE49-F238E27FC236}">
                <a16:creationId xmlns:a16="http://schemas.microsoft.com/office/drawing/2014/main" id="{CAAD0C4E-5DF9-927E-16DB-05D12766F00C}"/>
              </a:ext>
            </a:extLst>
          </p:cNvPr>
          <p:cNvSpPr>
            <a:spLocks noGrp="1"/>
          </p:cNvSpPr>
          <p:nvPr>
            <p:ph sz="half" idx="2" hasCustomPrompt="1"/>
          </p:nvPr>
        </p:nvSpPr>
        <p:spPr>
          <a:xfrm>
            <a:off x="839788" y="2597675"/>
            <a:ext cx="5157787" cy="3684588"/>
          </a:xfrm>
        </p:spPr>
        <p:txBody>
          <a:bodyPr lIns="0" tIns="0" rIns="0" bIns="0">
            <a:noAutofit/>
          </a:bodyPr>
          <a:lstStyle>
            <a:lvl1pPr marL="0" indent="0">
              <a:buNone/>
              <a:defRPr sz="2400"/>
            </a:lvl1pPr>
          </a:lstStyle>
          <a:p>
            <a:pPr lvl="0"/>
            <a:r>
              <a:rPr lang="en-US"/>
              <a:t>Click here to add body copy</a:t>
            </a:r>
          </a:p>
        </p:txBody>
      </p:sp>
      <p:sp>
        <p:nvSpPr>
          <p:cNvPr id="5" name="Text Placeholder 4">
            <a:extLst>
              <a:ext uri="{FF2B5EF4-FFF2-40B4-BE49-F238E27FC236}">
                <a16:creationId xmlns:a16="http://schemas.microsoft.com/office/drawing/2014/main" id="{FEFC0767-A36D-812F-2336-304A0D8CB018}"/>
              </a:ext>
            </a:extLst>
          </p:cNvPr>
          <p:cNvSpPr>
            <a:spLocks noGrp="1"/>
          </p:cNvSpPr>
          <p:nvPr>
            <p:ph type="body" sz="quarter" idx="3" hasCustomPrompt="1"/>
          </p:nvPr>
        </p:nvSpPr>
        <p:spPr>
          <a:xfrm>
            <a:off x="6172200" y="1681163"/>
            <a:ext cx="5183188" cy="823912"/>
          </a:xfrm>
        </p:spPr>
        <p:txBody>
          <a:bodyPr lIns="0" tIns="0" rIns="0" bIns="0"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Here to add </a:t>
            </a:r>
            <a:r>
              <a:rPr lang="en-US" err="1"/>
              <a:t>Subheader</a:t>
            </a:r>
            <a:endParaRPr lang="en-US"/>
          </a:p>
        </p:txBody>
      </p:sp>
      <p:sp>
        <p:nvSpPr>
          <p:cNvPr id="6" name="Content Placeholder 5">
            <a:extLst>
              <a:ext uri="{FF2B5EF4-FFF2-40B4-BE49-F238E27FC236}">
                <a16:creationId xmlns:a16="http://schemas.microsoft.com/office/drawing/2014/main" id="{261619CF-5F92-D89C-6E18-CCF5ADB20A80}"/>
              </a:ext>
            </a:extLst>
          </p:cNvPr>
          <p:cNvSpPr>
            <a:spLocks noGrp="1"/>
          </p:cNvSpPr>
          <p:nvPr>
            <p:ph sz="quarter" idx="4" hasCustomPrompt="1"/>
          </p:nvPr>
        </p:nvSpPr>
        <p:spPr>
          <a:xfrm>
            <a:off x="6172200" y="2597675"/>
            <a:ext cx="5183188" cy="3684588"/>
          </a:xfrm>
        </p:spPr>
        <p:txBody>
          <a:bodyPr lIns="0" tIns="0" rIns="0" bIns="0">
            <a:noAutofit/>
          </a:bodyPr>
          <a:lstStyle>
            <a:lvl1pPr marL="0" indent="0">
              <a:buNone/>
              <a:defRPr sz="2400"/>
            </a:lvl1pPr>
          </a:lstStyle>
          <a:p>
            <a:pPr lvl="0"/>
            <a:r>
              <a:rPr lang="en-US"/>
              <a:t>Click here to add body copy</a:t>
            </a:r>
          </a:p>
        </p:txBody>
      </p:sp>
      <p:sp>
        <p:nvSpPr>
          <p:cNvPr id="13" name="Slide Number Placeholder 5">
            <a:extLst>
              <a:ext uri="{FF2B5EF4-FFF2-40B4-BE49-F238E27FC236}">
                <a16:creationId xmlns:a16="http://schemas.microsoft.com/office/drawing/2014/main" id="{3298D193-438E-7FE6-8D15-EC2A1102BC0C}"/>
              </a:ext>
              <a:ext uri="{C183D7F6-B498-43B3-948B-1728B52AA6E4}">
                <adec:decorative xmlns:adec="http://schemas.microsoft.com/office/drawing/2017/decorative" val="1"/>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3452484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271165-CE66-760E-A6A5-2A59D8955E13}"/>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757E006B-E4F0-B2F7-A377-1F0C5AE008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16" name="Text Placeholder 15">
            <a:extLst>
              <a:ext uri="{FF2B5EF4-FFF2-40B4-BE49-F238E27FC236}">
                <a16:creationId xmlns:a16="http://schemas.microsoft.com/office/drawing/2014/main" id="{6C86BB44-C29D-F976-2006-BA73FCB41CC3}"/>
              </a:ext>
            </a:extLst>
          </p:cNvPr>
          <p:cNvSpPr>
            <a:spLocks noGrp="1"/>
          </p:cNvSpPr>
          <p:nvPr>
            <p:ph type="body" sz="quarter" idx="13" hasCustomPrompt="1"/>
          </p:nvPr>
        </p:nvSpPr>
        <p:spPr>
          <a:xfrm>
            <a:off x="838200" y="365125"/>
            <a:ext cx="5181600" cy="277813"/>
          </a:xfrm>
        </p:spPr>
        <p:txBody>
          <a:bodyPr lIns="0" tIns="0" rIns="0" bIns="0">
            <a:noAutofit/>
          </a:bodyPr>
          <a:lstStyle>
            <a:lvl1pPr marL="0" indent="0">
              <a:buNone/>
              <a:defRPr sz="2000" b="1" spc="300">
                <a:solidFill>
                  <a:schemeClr val="accent2"/>
                </a:solidFill>
              </a:defRPr>
            </a:lvl1pPr>
          </a:lstStyle>
          <a:p>
            <a:pPr lvl="0"/>
            <a:r>
              <a:rPr lang="en-US"/>
              <a:t>CLICK TO ADD SECTION NAME</a:t>
            </a:r>
          </a:p>
        </p:txBody>
      </p:sp>
      <p:sp>
        <p:nvSpPr>
          <p:cNvPr id="2" name="Title 1">
            <a:extLst>
              <a:ext uri="{FF2B5EF4-FFF2-40B4-BE49-F238E27FC236}">
                <a16:creationId xmlns:a16="http://schemas.microsoft.com/office/drawing/2014/main" id="{EC33B426-AD10-8130-E053-5BEFE66E6D51}"/>
              </a:ext>
            </a:extLst>
          </p:cNvPr>
          <p:cNvSpPr>
            <a:spLocks noGrp="1"/>
          </p:cNvSpPr>
          <p:nvPr>
            <p:ph type="title" hasCustomPrompt="1"/>
          </p:nvPr>
        </p:nvSpPr>
        <p:spPr>
          <a:xfrm>
            <a:off x="838200" y="365125"/>
            <a:ext cx="5181600" cy="1325563"/>
          </a:xfrm>
        </p:spPr>
        <p:txBody>
          <a:bodyPr lIns="0" tIns="0" rIns="0" bIns="0" anchor="b" anchorCtr="0">
            <a:noAutofit/>
          </a:bodyPr>
          <a:lstStyle>
            <a:lvl1pPr>
              <a:defRPr b="1">
                <a:solidFill>
                  <a:schemeClr val="accent1"/>
                </a:solidFill>
              </a:defRPr>
            </a:lvl1pPr>
          </a:lstStyle>
          <a:p>
            <a:r>
              <a:rPr lang="en-US"/>
              <a:t>Click to Add Header</a:t>
            </a:r>
          </a:p>
        </p:txBody>
      </p:sp>
      <p:sp>
        <p:nvSpPr>
          <p:cNvPr id="3" name="Content Placeholder 2">
            <a:extLst>
              <a:ext uri="{FF2B5EF4-FFF2-40B4-BE49-F238E27FC236}">
                <a16:creationId xmlns:a16="http://schemas.microsoft.com/office/drawing/2014/main" id="{3B345038-416B-2684-FACC-0553F2C51CC2}"/>
              </a:ext>
            </a:extLst>
          </p:cNvPr>
          <p:cNvSpPr>
            <a:spLocks noGrp="1"/>
          </p:cNvSpPr>
          <p:nvPr>
            <p:ph sz="half" idx="1" hasCustomPrompt="1"/>
          </p:nvPr>
        </p:nvSpPr>
        <p:spPr>
          <a:xfrm>
            <a:off x="838200" y="1825625"/>
            <a:ext cx="5181600" cy="4351338"/>
          </a:xfrm>
        </p:spPr>
        <p:txBody>
          <a:bodyPr lIns="0" tIns="0" rIns="0" bIns="0">
            <a:noAutofit/>
          </a:bodyPr>
          <a:lstStyle>
            <a:lvl1pPr marL="0" indent="0">
              <a:buNone/>
              <a:defRPr sz="2400"/>
            </a:lvl1pPr>
          </a:lstStyle>
          <a:p>
            <a:pPr lvl="0"/>
            <a:r>
              <a:rPr lang="en-US"/>
              <a:t>Click here to add body copy</a:t>
            </a:r>
          </a:p>
        </p:txBody>
      </p:sp>
      <p:sp>
        <p:nvSpPr>
          <p:cNvPr id="11" name="Slide Number Placeholder 5">
            <a:extLst>
              <a:ext uri="{FF2B5EF4-FFF2-40B4-BE49-F238E27FC236}">
                <a16:creationId xmlns:a16="http://schemas.microsoft.com/office/drawing/2014/main" id="{D673814B-C26C-4B49-0E5A-5431C1AEDE1C}"/>
              </a:ext>
              <a:ext uri="{C183D7F6-B498-43B3-948B-1728B52AA6E4}">
                <adec:decorative xmlns:adec="http://schemas.microsoft.com/office/drawing/2017/decorative" val="1"/>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
        <p:nvSpPr>
          <p:cNvPr id="6" name="Picture Placeholder 5">
            <a:extLst>
              <a:ext uri="{FF2B5EF4-FFF2-40B4-BE49-F238E27FC236}">
                <a16:creationId xmlns:a16="http://schemas.microsoft.com/office/drawing/2014/main" id="{83CA8B0E-1C64-51A9-4DAD-F49684632067}"/>
              </a:ext>
              <a:ext uri="{C183D7F6-B498-43B3-948B-1728B52AA6E4}">
                <adec:decorative xmlns:adec="http://schemas.microsoft.com/office/drawing/2017/decorative" val="1"/>
              </a:ext>
            </a:extLst>
          </p:cNvPr>
          <p:cNvSpPr>
            <a:spLocks noGrp="1"/>
          </p:cNvSpPr>
          <p:nvPr>
            <p:ph type="pic" sz="quarter" idx="14" hasCustomPrompt="1"/>
          </p:nvPr>
        </p:nvSpPr>
        <p:spPr>
          <a:xfrm>
            <a:off x="6285053" y="0"/>
            <a:ext cx="5906947" cy="6642197"/>
          </a:xfrm>
        </p:spPr>
        <p:txBody>
          <a:bodyPr/>
          <a:lstStyle>
            <a:lvl1pPr marL="0" indent="0">
              <a:buNone/>
              <a:defRPr/>
            </a:lvl1pPr>
          </a:lstStyle>
          <a:p>
            <a:r>
              <a:rPr lang="en-US"/>
              <a:t>CLICK TO ADD PICTURE</a:t>
            </a:r>
          </a:p>
        </p:txBody>
      </p:sp>
    </p:spTree>
    <p:extLst>
      <p:ext uri="{BB962C8B-B14F-4D97-AF65-F5344CB8AC3E}">
        <p14:creationId xmlns:p14="http://schemas.microsoft.com/office/powerpoint/2010/main" val="237190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Side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00CD2-F06D-D66C-38F5-C5FC15BA4DD7}"/>
              </a:ext>
              <a:ext uri="{C183D7F6-B498-43B3-948B-1728B52AA6E4}">
                <adec:decorative xmlns:adec="http://schemas.microsoft.com/office/drawing/2017/decorative" val="1"/>
              </a:ext>
            </a:extLst>
          </p:cNvPr>
          <p:cNvSpPr/>
          <p:nvPr userDrawn="1"/>
        </p:nvSpPr>
        <p:spPr>
          <a:xfrm>
            <a:off x="0" y="-1"/>
            <a:ext cx="4106863" cy="685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ADD58F-CBBA-E57A-0641-734763F3ECFC}"/>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0A74301-2A1B-6E62-0141-F8ADA51709A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13" name="Text Placeholder 15">
            <a:extLst>
              <a:ext uri="{FF2B5EF4-FFF2-40B4-BE49-F238E27FC236}">
                <a16:creationId xmlns:a16="http://schemas.microsoft.com/office/drawing/2014/main" id="{0F533E06-38A9-F28A-E703-655B21AD6DA8}"/>
              </a:ext>
            </a:extLst>
          </p:cNvPr>
          <p:cNvSpPr>
            <a:spLocks noGrp="1"/>
          </p:cNvSpPr>
          <p:nvPr>
            <p:ph type="body" sz="quarter" idx="13" hasCustomPrompt="1"/>
          </p:nvPr>
        </p:nvSpPr>
        <p:spPr>
          <a:xfrm>
            <a:off x="4572000" y="365125"/>
            <a:ext cx="7620000" cy="277813"/>
          </a:xfrm>
        </p:spPr>
        <p:txBody>
          <a:bodyPr lIns="0" tIns="0" rIns="0" bIns="0">
            <a:noAutofit/>
          </a:bodyPr>
          <a:lstStyle>
            <a:lvl1pPr marL="0" indent="0">
              <a:buNone/>
              <a:defRPr sz="2000" b="1" spc="300">
                <a:solidFill>
                  <a:schemeClr val="accent2"/>
                </a:solidFill>
              </a:defRPr>
            </a:lvl1pPr>
          </a:lstStyle>
          <a:p>
            <a:pPr lvl="0"/>
            <a:r>
              <a:rPr lang="en-US"/>
              <a:t>CLICK TO ADD SECTION NAME</a:t>
            </a:r>
          </a:p>
        </p:txBody>
      </p:sp>
      <p:sp>
        <p:nvSpPr>
          <p:cNvPr id="6" name="Text Placeholder 5">
            <a:extLst>
              <a:ext uri="{FF2B5EF4-FFF2-40B4-BE49-F238E27FC236}">
                <a16:creationId xmlns:a16="http://schemas.microsoft.com/office/drawing/2014/main" id="{5CF4BB20-371F-DE30-DE3B-4C338DFD2A0A}"/>
              </a:ext>
            </a:extLst>
          </p:cNvPr>
          <p:cNvSpPr>
            <a:spLocks noGrp="1"/>
          </p:cNvSpPr>
          <p:nvPr>
            <p:ph type="body" sz="quarter" idx="14" hasCustomPrompt="1"/>
          </p:nvPr>
        </p:nvSpPr>
        <p:spPr>
          <a:xfrm>
            <a:off x="391390" y="-1"/>
            <a:ext cx="3324084" cy="6184897"/>
          </a:xfrm>
        </p:spPr>
        <p:txBody>
          <a:bodyPr lIns="0" tIns="0" rIns="0" bIns="0" anchor="ctr" anchorCtr="0">
            <a:noAutofit/>
          </a:bodyPr>
          <a:lstStyle>
            <a:lvl1pPr marL="457200" indent="-457200">
              <a:buFont typeface="Arial" panose="020B0604020202020204" pitchFamily="34" charset="0"/>
              <a:buChar char="•"/>
              <a:defRPr b="1">
                <a:solidFill>
                  <a:schemeClr val="bg1"/>
                </a:solidFill>
              </a:defRPr>
            </a:lvl1pPr>
          </a:lstStyle>
          <a:p>
            <a:pPr lvl="0"/>
            <a:r>
              <a:rPr lang="en-US"/>
              <a:t>CLICK TO ADD HIGHLIGHTS</a:t>
            </a:r>
          </a:p>
        </p:txBody>
      </p:sp>
      <p:sp>
        <p:nvSpPr>
          <p:cNvPr id="2" name="Title 1">
            <a:extLst>
              <a:ext uri="{FF2B5EF4-FFF2-40B4-BE49-F238E27FC236}">
                <a16:creationId xmlns:a16="http://schemas.microsoft.com/office/drawing/2014/main" id="{71849A7A-AA90-2966-3D25-A9882B43042D}"/>
              </a:ext>
            </a:extLst>
          </p:cNvPr>
          <p:cNvSpPr>
            <a:spLocks noGrp="1"/>
          </p:cNvSpPr>
          <p:nvPr>
            <p:ph type="title" hasCustomPrompt="1"/>
          </p:nvPr>
        </p:nvSpPr>
        <p:spPr>
          <a:xfrm>
            <a:off x="4572000" y="365125"/>
            <a:ext cx="7620000" cy="1325563"/>
          </a:xfrm>
        </p:spPr>
        <p:txBody>
          <a:bodyPr lIns="0" tIns="0" rIns="0" bIns="0" anchor="b" anchorCtr="0">
            <a:noAutofit/>
          </a:bodyPr>
          <a:lstStyle>
            <a:lvl1pPr>
              <a:defRPr b="1">
                <a:solidFill>
                  <a:schemeClr val="accent1"/>
                </a:solidFill>
              </a:defRPr>
            </a:lvl1pPr>
          </a:lstStyle>
          <a:p>
            <a:r>
              <a:rPr lang="en-US"/>
              <a:t>Click to Add Header</a:t>
            </a:r>
          </a:p>
        </p:txBody>
      </p:sp>
      <p:sp>
        <p:nvSpPr>
          <p:cNvPr id="3" name="Content Placeholder 2">
            <a:extLst>
              <a:ext uri="{FF2B5EF4-FFF2-40B4-BE49-F238E27FC236}">
                <a16:creationId xmlns:a16="http://schemas.microsoft.com/office/drawing/2014/main" id="{7357FECE-67D9-7F7E-9BAB-D88029133725}"/>
              </a:ext>
            </a:extLst>
          </p:cNvPr>
          <p:cNvSpPr>
            <a:spLocks noGrp="1"/>
          </p:cNvSpPr>
          <p:nvPr>
            <p:ph idx="1" hasCustomPrompt="1"/>
          </p:nvPr>
        </p:nvSpPr>
        <p:spPr>
          <a:xfrm>
            <a:off x="4572000" y="1825625"/>
            <a:ext cx="6781800" cy="4351338"/>
          </a:xfrm>
        </p:spPr>
        <p:txBody>
          <a:bodyPr lIns="0" tIns="0" rIns="0" bIns="0" anchor="t" anchorCtr="0">
            <a:noAutofit/>
          </a:bodyPr>
          <a:lstStyle>
            <a:lvl1pPr marL="0" indent="0">
              <a:buNone/>
              <a:defRPr sz="2400"/>
            </a:lvl1pPr>
          </a:lstStyle>
          <a:p>
            <a:pPr lvl="0"/>
            <a:r>
              <a:rPr lang="en-US"/>
              <a:t>Click here to add body copy</a:t>
            </a:r>
          </a:p>
        </p:txBody>
      </p:sp>
      <p:sp>
        <p:nvSpPr>
          <p:cNvPr id="12" name="Slide Number Placeholder 5">
            <a:extLst>
              <a:ext uri="{FF2B5EF4-FFF2-40B4-BE49-F238E27FC236}">
                <a16:creationId xmlns:a16="http://schemas.microsoft.com/office/drawing/2014/main" id="{15AE595C-F1FC-7FAC-DA44-43378696B24F}"/>
              </a:ext>
              <a:ext uri="{C183D7F6-B498-43B3-948B-1728B52AA6E4}">
                <adec:decorative xmlns:adec="http://schemas.microsoft.com/office/drawing/2017/decorative" val="1"/>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3542296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ubhead Two Column">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3AA2FDEF-C90F-3D1A-A4B8-C1B1B33E96DC}"/>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a:t>CLICK TO ADD SECTION NAME</a:t>
            </a:r>
          </a:p>
        </p:txBody>
      </p:sp>
      <p:sp>
        <p:nvSpPr>
          <p:cNvPr id="2" name="Title 1">
            <a:extLst>
              <a:ext uri="{FF2B5EF4-FFF2-40B4-BE49-F238E27FC236}">
                <a16:creationId xmlns:a16="http://schemas.microsoft.com/office/drawing/2014/main" id="{DFA2146D-CAC1-801C-2042-AD7DA271C77B}"/>
              </a:ext>
            </a:extLst>
          </p:cNvPr>
          <p:cNvSpPr>
            <a:spLocks noGrp="1"/>
          </p:cNvSpPr>
          <p:nvPr>
            <p:ph type="title" hasCustomPrompt="1"/>
          </p:nvPr>
        </p:nvSpPr>
        <p:spPr>
          <a:xfrm>
            <a:off x="839788" y="365125"/>
            <a:ext cx="10515600" cy="1325563"/>
          </a:xfrm>
        </p:spPr>
        <p:txBody>
          <a:bodyPr lIns="0" tIns="0" rIns="0" bIns="0" anchor="b" anchorCtr="0">
            <a:noAutofit/>
          </a:bodyPr>
          <a:lstStyle>
            <a:lvl1pPr>
              <a:defRPr b="1">
                <a:solidFill>
                  <a:schemeClr val="accent1"/>
                </a:solidFill>
              </a:defRPr>
            </a:lvl1pPr>
          </a:lstStyle>
          <a:p>
            <a:r>
              <a:rPr lang="en-US"/>
              <a:t>Click to Add Header</a:t>
            </a:r>
          </a:p>
        </p:txBody>
      </p:sp>
      <p:sp>
        <p:nvSpPr>
          <p:cNvPr id="14" name="Rectangle 13">
            <a:extLst>
              <a:ext uri="{FF2B5EF4-FFF2-40B4-BE49-F238E27FC236}">
                <a16:creationId xmlns:a16="http://schemas.microsoft.com/office/drawing/2014/main" id="{BC076BE2-A9DC-FF53-8085-3D4327AAD2F8}"/>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C725D42-8004-D2B1-C76F-40655C8A91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13" name="Slide Number Placeholder 5">
            <a:extLst>
              <a:ext uri="{FF2B5EF4-FFF2-40B4-BE49-F238E27FC236}">
                <a16:creationId xmlns:a16="http://schemas.microsoft.com/office/drawing/2014/main" id="{3298D193-438E-7FE6-8D15-EC2A1102BC0C}"/>
              </a:ext>
              <a:ext uri="{C183D7F6-B498-43B3-948B-1728B52AA6E4}">
                <adec:decorative xmlns:adec="http://schemas.microsoft.com/office/drawing/2017/decorative" val="1"/>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1815634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Freestyl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0622BA-5AE2-09C6-280B-D3D7FDAC67EB}"/>
              </a:ext>
              <a:ext uri="{C183D7F6-B498-43B3-948B-1728B52AA6E4}">
                <adec:decorative xmlns:adec="http://schemas.microsoft.com/office/drawing/2017/decorative" val="1"/>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A945078-B397-2831-24FB-2B76A77D79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Tree>
    <p:extLst>
      <p:ext uri="{BB962C8B-B14F-4D97-AF65-F5344CB8AC3E}">
        <p14:creationId xmlns:p14="http://schemas.microsoft.com/office/powerpoint/2010/main" val="27901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60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508DFE-589C-B73B-2C53-7FB6BC986FA1}"/>
              </a:ext>
              <a:ext uri="{C183D7F6-B498-43B3-948B-1728B52AA6E4}">
                <adec:decorative xmlns:adec="http://schemas.microsoft.com/office/drawing/2017/decorative" val="1"/>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15" name="Picture 14" descr="UF">
            <a:extLst>
              <a:ext uri="{FF2B5EF4-FFF2-40B4-BE49-F238E27FC236}">
                <a16:creationId xmlns:a16="http://schemas.microsoft.com/office/drawing/2014/main" id="{34EABF7B-25A1-028D-5D54-8122EA8119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1990" y="5147073"/>
            <a:ext cx="1028021" cy="1028021"/>
          </a:xfrm>
          <a:prstGeom prst="rect">
            <a:avLst/>
          </a:prstGeom>
        </p:spPr>
      </p:pic>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5" y="970854"/>
            <a:ext cx="12192000" cy="2082728"/>
          </a:xfrm>
        </p:spPr>
        <p:txBody>
          <a:bodyPr lIns="0" tIns="0" rIns="0" bIns="0" anchor="b">
            <a:normAutofit/>
          </a:bodyPr>
          <a:lstStyle>
            <a:lvl1pPr algn="ctr">
              <a:defRPr sz="6600" b="0" spc="300">
                <a:solidFill>
                  <a:schemeClr val="bg1"/>
                </a:solidFill>
              </a:defRPr>
            </a:lvl1pPr>
          </a:lstStyle>
          <a:p>
            <a:r>
              <a:rPr lang="en-US"/>
              <a:t>Title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0" y="3203581"/>
            <a:ext cx="12191996" cy="1137606"/>
          </a:xfrm>
        </p:spPr>
        <p:txBody>
          <a:bodyPr lIns="0" tIns="0" rIns="0" bIns="0">
            <a:noAutofit/>
          </a:bodyPr>
          <a:lstStyle>
            <a:lvl1pPr marL="0" indent="0" algn="ctr">
              <a:buNone/>
              <a:defRPr sz="2400" b="0" spc="300">
                <a:solidFill>
                  <a:schemeClr val="accent1"/>
                </a:solidFill>
              </a:defRPr>
            </a:lvl1pPr>
          </a:lstStyle>
          <a:p>
            <a:pPr lvl="0"/>
            <a:r>
              <a:rPr lang="en-US"/>
              <a:t>SUBTITLE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0" y="5601276"/>
            <a:ext cx="5581990" cy="573818"/>
          </a:xfrm>
        </p:spPr>
        <p:txBody>
          <a:bodyPr lIns="0" tIns="0" rIns="0" bIns="0">
            <a:noAutofit/>
          </a:bodyPr>
          <a:lstStyle>
            <a:lvl1pPr marL="0" indent="0" algn="ctr">
              <a:buNone/>
              <a:defRPr sz="1600" b="0" spc="300">
                <a:solidFill>
                  <a:schemeClr val="accent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DATE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6610011" y="5601276"/>
            <a:ext cx="5581989" cy="573818"/>
          </a:xfrm>
        </p:spPr>
        <p:txBody>
          <a:bodyPr lIns="0" tIns="0" rIns="0" bIns="0">
            <a:noAutofit/>
          </a:bodyPr>
          <a:lstStyle>
            <a:lvl1pPr marL="0" indent="0" algn="ctr">
              <a:buNone/>
              <a:defRPr sz="1600" b="0" spc="300">
                <a:solidFill>
                  <a:schemeClr val="accent2"/>
                </a:solidFill>
              </a:defRPr>
            </a:lvl1pPr>
          </a:lstStyle>
          <a:p>
            <a:pPr lvl="0"/>
            <a:r>
              <a:rPr lang="en-US"/>
              <a:t>NAME HERE</a:t>
            </a:r>
          </a:p>
        </p:txBody>
      </p:sp>
    </p:spTree>
    <p:extLst>
      <p:ext uri="{BB962C8B-B14F-4D97-AF65-F5344CB8AC3E}">
        <p14:creationId xmlns:p14="http://schemas.microsoft.com/office/powerpoint/2010/main" val="1562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descr="UF">
            <a:extLst>
              <a:ext uri="{FF2B5EF4-FFF2-40B4-BE49-F238E27FC236}">
                <a16:creationId xmlns:a16="http://schemas.microsoft.com/office/drawing/2014/main" id="{BBFB7D54-0FB4-E355-26DB-0CE71A0EB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0876" y="0"/>
            <a:ext cx="1210249" cy="1210249"/>
          </a:xfrm>
          <a:prstGeom prst="rect">
            <a:avLst/>
          </a:prstGeom>
        </p:spPr>
      </p:pic>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0" y="1384722"/>
            <a:ext cx="12192000" cy="2044277"/>
          </a:xfrm>
        </p:spPr>
        <p:txBody>
          <a:bodyPr lIns="0" tIns="0" rIns="0" bIns="0" anchor="b">
            <a:normAutofit/>
          </a:bodyPr>
          <a:lstStyle>
            <a:lvl1pPr algn="ctr">
              <a:defRPr sz="6600" b="0">
                <a:solidFill>
                  <a:schemeClr val="accent2"/>
                </a:solidFill>
              </a:defRPr>
            </a:lvl1pPr>
          </a:lstStyle>
          <a:p>
            <a:r>
              <a:rPr lang="en-US"/>
              <a:t>Title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5" y="3656781"/>
            <a:ext cx="12191996" cy="677581"/>
          </a:xfrm>
        </p:spPr>
        <p:txBody>
          <a:bodyPr lIns="0" tIns="0" rIns="0" bIns="0">
            <a:noAutofit/>
          </a:bodyPr>
          <a:lstStyle>
            <a:lvl1pPr marL="0" indent="0" algn="ctr">
              <a:buNone/>
              <a:defRPr sz="2400" b="0" spc="300">
                <a:solidFill>
                  <a:schemeClr val="accent2"/>
                </a:solidFill>
              </a:defRPr>
            </a:lvl1pPr>
          </a:lstStyle>
          <a:p>
            <a:pPr lvl="0"/>
            <a:r>
              <a:rPr lang="en-US"/>
              <a:t>SUBTITLE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4" y="4479549"/>
            <a:ext cx="12191996" cy="815030"/>
          </a:xfrm>
        </p:spPr>
        <p:txBody>
          <a:bodyPr lIns="0" tIns="0" rIns="0" bIns="0" anchor="b" anchorCtr="0">
            <a:noAutofit/>
          </a:bodyPr>
          <a:lstStyle>
            <a:lvl1pPr marL="0" indent="0" algn="ctr">
              <a:buNone/>
              <a:defRPr sz="2000" b="0" spc="300">
                <a:solidFill>
                  <a:schemeClr val="accent1"/>
                </a:solidFill>
              </a:defRPr>
            </a:lvl1pPr>
          </a:lstStyle>
          <a:p>
            <a:pPr lvl="0"/>
            <a:r>
              <a:rPr lang="en-US"/>
              <a:t>NAME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0" y="5384912"/>
            <a:ext cx="12191996" cy="521551"/>
          </a:xfrm>
        </p:spPr>
        <p:txBody>
          <a:bodyPr lIns="0" tIns="0" rIns="0" bIns="0">
            <a:noAutofit/>
          </a:bodyPr>
          <a:lstStyle>
            <a:lvl1pPr marL="0" indent="0" algn="ctr">
              <a:buNone/>
              <a:defRPr sz="1600" b="0" spc="300">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DATE HERE</a:t>
            </a:r>
          </a:p>
        </p:txBody>
      </p:sp>
      <p:grpSp>
        <p:nvGrpSpPr>
          <p:cNvPr id="7" name="Group 6">
            <a:extLst>
              <a:ext uri="{FF2B5EF4-FFF2-40B4-BE49-F238E27FC236}">
                <a16:creationId xmlns:a16="http://schemas.microsoft.com/office/drawing/2014/main" id="{844353C9-6BD3-1238-DB9B-6A486BF6E861}"/>
              </a:ext>
              <a:ext uri="{C183D7F6-B498-43B3-948B-1728B52AA6E4}">
                <adec:decorative xmlns:adec="http://schemas.microsoft.com/office/drawing/2017/decorative" val="1"/>
              </a:ext>
            </a:extLst>
          </p:cNvPr>
          <p:cNvGrpSpPr/>
          <p:nvPr userDrawn="1"/>
        </p:nvGrpSpPr>
        <p:grpSpPr>
          <a:xfrm>
            <a:off x="5130800" y="6157821"/>
            <a:ext cx="1930400" cy="558918"/>
            <a:chOff x="5130800" y="6091832"/>
            <a:chExt cx="1930400" cy="558918"/>
          </a:xfrm>
        </p:grpSpPr>
        <p:sp>
          <p:nvSpPr>
            <p:cNvPr id="9" name="object 10">
              <a:extLst>
                <a:ext uri="{FF2B5EF4-FFF2-40B4-BE49-F238E27FC236}">
                  <a16:creationId xmlns:a16="http://schemas.microsoft.com/office/drawing/2014/main" id="{6C8180F4-8681-6074-62A1-728E6205BFB0}"/>
                </a:ext>
              </a:extLst>
            </p:cNvPr>
            <p:cNvSpPr/>
            <p:nvPr userDrawn="1"/>
          </p:nvSpPr>
          <p:spPr>
            <a:xfrm rot="5400000">
              <a:off x="5887373" y="6259457"/>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1" name="object 14">
              <a:extLst>
                <a:ext uri="{FF2B5EF4-FFF2-40B4-BE49-F238E27FC236}">
                  <a16:creationId xmlns:a16="http://schemas.microsoft.com/office/drawing/2014/main" id="{6C1212F3-198A-F1E7-23DF-768EA3B3A42F}"/>
                </a:ext>
              </a:extLst>
            </p:cNvPr>
            <p:cNvSpPr/>
            <p:nvPr userDrawn="1"/>
          </p:nvSpPr>
          <p:spPr>
            <a:xfrm rot="5400000">
              <a:off x="5689199" y="553343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3" name="object 16">
              <a:extLst>
                <a:ext uri="{FF2B5EF4-FFF2-40B4-BE49-F238E27FC236}">
                  <a16:creationId xmlns:a16="http://schemas.microsoft.com/office/drawing/2014/main" id="{04373A7A-8C9B-0AD7-7615-43992349354F}"/>
                </a:ext>
              </a:extLst>
            </p:cNvPr>
            <p:cNvSpPr/>
            <p:nvPr userDrawn="1"/>
          </p:nvSpPr>
          <p:spPr>
            <a:xfrm rot="5400000">
              <a:off x="5887373" y="5973209"/>
              <a:ext cx="0" cy="720449"/>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5" name="object 17">
              <a:extLst>
                <a:ext uri="{FF2B5EF4-FFF2-40B4-BE49-F238E27FC236}">
                  <a16:creationId xmlns:a16="http://schemas.microsoft.com/office/drawing/2014/main" id="{A99C9E54-05E5-3F2F-5392-C699A18DFEC1}"/>
                </a:ext>
              </a:extLst>
            </p:cNvPr>
            <p:cNvSpPr/>
            <p:nvPr userDrawn="1"/>
          </p:nvSpPr>
          <p:spPr>
            <a:xfrm rot="5400000">
              <a:off x="6356149" y="6031674"/>
              <a:ext cx="0" cy="720449"/>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6" name="object 18">
              <a:extLst>
                <a:ext uri="{FF2B5EF4-FFF2-40B4-BE49-F238E27FC236}">
                  <a16:creationId xmlns:a16="http://schemas.microsoft.com/office/drawing/2014/main" id="{80155DAC-9E72-0016-C63A-E6406B2C1155}"/>
                </a:ext>
              </a:extLst>
            </p:cNvPr>
            <p:cNvSpPr/>
            <p:nvPr userDrawn="1"/>
          </p:nvSpPr>
          <p:spPr>
            <a:xfrm rot="5400000">
              <a:off x="6580399" y="5659739"/>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7" name="object 24">
              <a:extLst>
                <a:ext uri="{FF2B5EF4-FFF2-40B4-BE49-F238E27FC236}">
                  <a16:creationId xmlns:a16="http://schemas.microsoft.com/office/drawing/2014/main" id="{332D51A6-0A94-BE67-7D0F-69910CEBB085}"/>
                </a:ext>
              </a:extLst>
            </p:cNvPr>
            <p:cNvSpPr/>
            <p:nvPr userDrawn="1"/>
          </p:nvSpPr>
          <p:spPr>
            <a:xfrm rot="5400000">
              <a:off x="6531333" y="6219116"/>
              <a:ext cx="0" cy="863268"/>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grpSp>
      <p:grpSp>
        <p:nvGrpSpPr>
          <p:cNvPr id="18" name="Group 17">
            <a:extLst>
              <a:ext uri="{FF2B5EF4-FFF2-40B4-BE49-F238E27FC236}">
                <a16:creationId xmlns:a16="http://schemas.microsoft.com/office/drawing/2014/main" id="{8DE991A2-93AB-47D7-CD11-7703A0C24AD3}"/>
              </a:ext>
              <a:ext uri="{C183D7F6-B498-43B3-948B-1728B52AA6E4}">
                <adec:decorative xmlns:adec="http://schemas.microsoft.com/office/drawing/2017/decorative" val="1"/>
              </a:ext>
            </a:extLst>
          </p:cNvPr>
          <p:cNvGrpSpPr/>
          <p:nvPr userDrawn="1"/>
        </p:nvGrpSpPr>
        <p:grpSpPr>
          <a:xfrm rot="5400000">
            <a:off x="6096000" y="3736512"/>
            <a:ext cx="1" cy="1293117"/>
            <a:chOff x="97535" y="2750455"/>
            <a:chExt cx="1" cy="1293117"/>
          </a:xfrm>
        </p:grpSpPr>
        <p:sp>
          <p:nvSpPr>
            <p:cNvPr id="19" name="object 25">
              <a:extLst>
                <a:ext uri="{FF2B5EF4-FFF2-40B4-BE49-F238E27FC236}">
                  <a16:creationId xmlns:a16="http://schemas.microsoft.com/office/drawing/2014/main" id="{D90CC5BB-5288-7435-3C18-DA13532C1109}"/>
                </a:ext>
              </a:extLst>
            </p:cNvPr>
            <p:cNvSpPr/>
            <p:nvPr userDrawn="1"/>
          </p:nvSpPr>
          <p:spPr>
            <a:xfrm>
              <a:off x="97535"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20" name="object 26">
              <a:extLst>
                <a:ext uri="{FF2B5EF4-FFF2-40B4-BE49-F238E27FC236}">
                  <a16:creationId xmlns:a16="http://schemas.microsoft.com/office/drawing/2014/main" id="{7CEBA35D-50F5-6F60-2DFA-7F8AFD793FC1}"/>
                </a:ext>
              </a:extLst>
            </p:cNvPr>
            <p:cNvSpPr/>
            <p:nvPr userDrawn="1"/>
          </p:nvSpPr>
          <p:spPr>
            <a:xfrm>
              <a:off x="97536"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grpSp>
    </p:spTree>
    <p:extLst>
      <p:ext uri="{BB962C8B-B14F-4D97-AF65-F5344CB8AC3E}">
        <p14:creationId xmlns:p14="http://schemas.microsoft.com/office/powerpoint/2010/main" val="337378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304800" y="795271"/>
            <a:ext cx="6352474" cy="457200"/>
          </a:xfrm>
        </p:spPr>
        <p:txBody>
          <a:bodyPr lIns="0" tIns="0" rIns="0" bIns="0">
            <a:noAutofit/>
          </a:bodyPr>
          <a:lstStyle>
            <a:lvl1pPr marL="0" indent="0">
              <a:buNone/>
              <a:defRPr sz="1800" b="1">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DATE HERE</a:t>
            </a:r>
          </a:p>
        </p:txBody>
      </p:sp>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304800" y="1320699"/>
            <a:ext cx="6352476" cy="1849123"/>
          </a:xfrm>
        </p:spPr>
        <p:txBody>
          <a:bodyPr lIns="0" tIns="0" rIns="0" bIns="0" anchor="b">
            <a:normAutofit/>
          </a:bodyPr>
          <a:lstStyle>
            <a:lvl1pPr algn="l">
              <a:defRPr sz="6600" b="1">
                <a:solidFill>
                  <a:schemeClr val="bg1"/>
                </a:solidFill>
              </a:defRPr>
            </a:lvl1pPr>
          </a:lstStyle>
          <a:p>
            <a:r>
              <a:rPr lang="en-US"/>
              <a:t>Title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304804" y="3319822"/>
            <a:ext cx="6352474" cy="457200"/>
          </a:xfrm>
        </p:spPr>
        <p:txBody>
          <a:bodyPr lIns="0" tIns="0" rIns="0" bIns="0">
            <a:noAutofit/>
          </a:bodyPr>
          <a:lstStyle>
            <a:lvl1pPr marL="0" indent="0">
              <a:buNone/>
              <a:defRPr sz="2400" b="1">
                <a:solidFill>
                  <a:schemeClr val="accent1"/>
                </a:solidFill>
              </a:defRPr>
            </a:lvl1pPr>
          </a:lstStyle>
          <a:p>
            <a:pPr lvl="0"/>
            <a:r>
              <a:rPr lang="en-US"/>
              <a:t>SUBTITLE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304803" y="4134852"/>
            <a:ext cx="6352474" cy="457200"/>
          </a:xfrm>
        </p:spPr>
        <p:txBody>
          <a:bodyPr lIns="0" tIns="0" rIns="0" bIns="0">
            <a:noAutofit/>
          </a:bodyPr>
          <a:lstStyle>
            <a:lvl1pPr marL="0" indent="0">
              <a:buNone/>
              <a:defRPr b="1">
                <a:solidFill>
                  <a:schemeClr val="bg1"/>
                </a:solidFill>
              </a:defRPr>
            </a:lvl1pPr>
          </a:lstStyle>
          <a:p>
            <a:pPr lvl="0"/>
            <a:r>
              <a:rPr lang="en-US"/>
              <a:t>Name Here</a:t>
            </a:r>
          </a:p>
        </p:txBody>
      </p:sp>
      <p:sp>
        <p:nvSpPr>
          <p:cNvPr id="14" name="Text Placeholder 13">
            <a:extLst>
              <a:ext uri="{FF2B5EF4-FFF2-40B4-BE49-F238E27FC236}">
                <a16:creationId xmlns:a16="http://schemas.microsoft.com/office/drawing/2014/main" id="{C3EF00E0-101D-823A-7D73-B8AEBDFCBC13}"/>
              </a:ext>
            </a:extLst>
          </p:cNvPr>
          <p:cNvSpPr>
            <a:spLocks noGrp="1"/>
          </p:cNvSpPr>
          <p:nvPr>
            <p:ph type="body" sz="quarter" idx="16" hasCustomPrompt="1"/>
          </p:nvPr>
        </p:nvSpPr>
        <p:spPr>
          <a:xfrm>
            <a:off x="304803" y="4592052"/>
            <a:ext cx="6352474" cy="457200"/>
          </a:xfrm>
        </p:spPr>
        <p:txBody>
          <a:bodyPr lIns="0" tIns="0" rIns="0" bIns="0">
            <a:noAutofit/>
          </a:bodyPr>
          <a:lstStyle>
            <a:lvl1pPr marL="0" indent="0">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Title Here</a:t>
            </a:r>
          </a:p>
        </p:txBody>
      </p:sp>
      <p:sp>
        <p:nvSpPr>
          <p:cNvPr id="8" name="Text Placeholder 7">
            <a:extLst>
              <a:ext uri="{FF2B5EF4-FFF2-40B4-BE49-F238E27FC236}">
                <a16:creationId xmlns:a16="http://schemas.microsoft.com/office/drawing/2014/main" id="{470C8ABF-8E3C-D489-D8C0-43F47FA364D6}"/>
              </a:ext>
            </a:extLst>
          </p:cNvPr>
          <p:cNvSpPr>
            <a:spLocks noGrp="1"/>
          </p:cNvSpPr>
          <p:nvPr>
            <p:ph type="body" sz="quarter" idx="13" hasCustomPrompt="1"/>
          </p:nvPr>
        </p:nvSpPr>
        <p:spPr>
          <a:xfrm>
            <a:off x="304801" y="5065222"/>
            <a:ext cx="6352474" cy="457200"/>
          </a:xfrm>
        </p:spPr>
        <p:txBody>
          <a:bodyPr lIns="0" tIns="0" rIns="0" bIns="0">
            <a:noAutofit/>
          </a:bodyPr>
          <a:lstStyle>
            <a:lvl1pPr marL="0" indent="0">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Unit Here</a:t>
            </a:r>
          </a:p>
        </p:txBody>
      </p:sp>
      <p:sp>
        <p:nvSpPr>
          <p:cNvPr id="9" name="Picture Placeholder 8">
            <a:extLst>
              <a:ext uri="{FF2B5EF4-FFF2-40B4-BE49-F238E27FC236}">
                <a16:creationId xmlns:a16="http://schemas.microsoft.com/office/drawing/2014/main" id="{2ED9F7D9-0B01-76F2-DC94-5979C7F7189A}"/>
              </a:ext>
              <a:ext uri="{C183D7F6-B498-43B3-948B-1728B52AA6E4}">
                <adec:decorative xmlns:adec="http://schemas.microsoft.com/office/drawing/2017/decorative" val="1"/>
              </a:ext>
            </a:extLst>
          </p:cNvPr>
          <p:cNvSpPr>
            <a:spLocks noGrp="1"/>
          </p:cNvSpPr>
          <p:nvPr>
            <p:ph type="pic" sz="quarter" idx="18" hasCustomPrompt="1"/>
          </p:nvPr>
        </p:nvSpPr>
        <p:spPr>
          <a:xfrm>
            <a:off x="6991350" y="0"/>
            <a:ext cx="5200650" cy="6858000"/>
          </a:xfrm>
          <a:solidFill>
            <a:schemeClr val="bg1"/>
          </a:solidFill>
        </p:spPr>
        <p:txBody>
          <a:bodyPr/>
          <a:lstStyle>
            <a:lvl1pPr marL="0" indent="0" algn="ctr">
              <a:buNone/>
              <a:defRPr>
                <a:solidFill>
                  <a:schemeClr val="accent2"/>
                </a:solidFill>
              </a:defRPr>
            </a:lvl1pPr>
          </a:lstStyle>
          <a:p>
            <a:r>
              <a:rPr lang="en-US"/>
              <a:t>CLICK TO ADD PICTURE</a:t>
            </a:r>
          </a:p>
        </p:txBody>
      </p:sp>
      <p:grpSp>
        <p:nvGrpSpPr>
          <p:cNvPr id="13" name="Group 12">
            <a:extLst>
              <a:ext uri="{FF2B5EF4-FFF2-40B4-BE49-F238E27FC236}">
                <a16:creationId xmlns:a16="http://schemas.microsoft.com/office/drawing/2014/main" id="{CD5A8492-A107-8925-3689-467DDEF34AC0}"/>
              </a:ext>
              <a:ext uri="{C183D7F6-B498-43B3-948B-1728B52AA6E4}">
                <adec:decorative xmlns:adec="http://schemas.microsoft.com/office/drawing/2017/decorative" val="1"/>
              </a:ext>
            </a:extLst>
          </p:cNvPr>
          <p:cNvGrpSpPr/>
          <p:nvPr userDrawn="1"/>
        </p:nvGrpSpPr>
        <p:grpSpPr>
          <a:xfrm>
            <a:off x="304800" y="6101644"/>
            <a:ext cx="4676416" cy="451556"/>
            <a:chOff x="304800" y="6101644"/>
            <a:chExt cx="4676416" cy="451556"/>
          </a:xfrm>
        </p:grpSpPr>
        <p:pic>
          <p:nvPicPr>
            <p:cNvPr id="6" name="Picture 5" descr="UF LOGO">
              <a:extLst>
                <a:ext uri="{FF2B5EF4-FFF2-40B4-BE49-F238E27FC236}">
                  <a16:creationId xmlns:a16="http://schemas.microsoft.com/office/drawing/2014/main" id="{23D3430C-4ABC-39F8-A48E-D7FA11B33D93}"/>
                </a:ext>
              </a:extLst>
            </p:cNvPr>
            <p:cNvPicPr>
              <a:picLocks noChangeAspect="1"/>
            </p:cNvPicPr>
            <p:nvPr userDrawn="1"/>
          </p:nvPicPr>
          <p:blipFill>
            <a:blip r:embed="rId2"/>
            <a:stretch>
              <a:fillRect/>
            </a:stretch>
          </p:blipFill>
          <p:spPr>
            <a:xfrm>
              <a:off x="304800" y="6101644"/>
              <a:ext cx="451556" cy="451556"/>
            </a:xfrm>
            <a:prstGeom prst="rect">
              <a:avLst/>
            </a:prstGeom>
          </p:spPr>
        </p:pic>
        <p:sp>
          <p:nvSpPr>
            <p:cNvPr id="11" name="TextBox 10">
              <a:extLst>
                <a:ext uri="{FF2B5EF4-FFF2-40B4-BE49-F238E27FC236}">
                  <a16:creationId xmlns:a16="http://schemas.microsoft.com/office/drawing/2014/main" id="{21A00FBF-EEC6-6789-B025-413F9B45D2E0}"/>
                </a:ext>
              </a:extLst>
            </p:cNvPr>
            <p:cNvSpPr txBox="1"/>
            <p:nvPr userDrawn="1"/>
          </p:nvSpPr>
          <p:spPr>
            <a:xfrm>
              <a:off x="828780" y="6173127"/>
              <a:ext cx="4152436" cy="338554"/>
            </a:xfrm>
            <a:prstGeom prst="rect">
              <a:avLst/>
            </a:prstGeom>
            <a:noFill/>
          </p:spPr>
          <p:txBody>
            <a:bodyPr wrap="square" rtlCol="0">
              <a:spAutoFit/>
            </a:bodyPr>
            <a:lstStyle/>
            <a:p>
              <a:r>
                <a:rPr lang="en-US" sz="1600" spc="300">
                  <a:solidFill>
                    <a:schemeClr val="bg1"/>
                  </a:solidFill>
                </a:rPr>
                <a:t>UNIVERSITY OF FLORIDA</a:t>
              </a:r>
            </a:p>
          </p:txBody>
        </p:sp>
      </p:grpSp>
    </p:spTree>
    <p:extLst>
      <p:ext uri="{BB962C8B-B14F-4D97-AF65-F5344CB8AC3E}">
        <p14:creationId xmlns:p14="http://schemas.microsoft.com/office/powerpoint/2010/main" val="351222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1">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grpSp>
        <p:nvGrpSpPr>
          <p:cNvPr id="22" name="Group 21">
            <a:extLst>
              <a:ext uri="{FF2B5EF4-FFF2-40B4-BE49-F238E27FC236}">
                <a16:creationId xmlns:a16="http://schemas.microsoft.com/office/drawing/2014/main" id="{30569242-D45E-0458-53E4-C8E41289E89C}"/>
              </a:ext>
              <a:ext uri="{C183D7F6-B498-43B3-948B-1728B52AA6E4}">
                <adec:decorative xmlns:adec="http://schemas.microsoft.com/office/drawing/2017/decorative" val="1"/>
              </a:ext>
            </a:extLst>
          </p:cNvPr>
          <p:cNvGrpSpPr/>
          <p:nvPr userDrawn="1"/>
        </p:nvGrpSpPr>
        <p:grpSpPr>
          <a:xfrm>
            <a:off x="670780" y="2509520"/>
            <a:ext cx="11118874" cy="1930400"/>
            <a:chOff x="670780" y="2509520"/>
            <a:chExt cx="11118874" cy="1930400"/>
          </a:xfrm>
        </p:grpSpPr>
        <p:sp>
          <p:nvSpPr>
            <p:cNvPr id="2" name="object 7">
              <a:extLst>
                <a:ext uri="{FF2B5EF4-FFF2-40B4-BE49-F238E27FC236}">
                  <a16:creationId xmlns:a16="http://schemas.microsoft.com/office/drawing/2014/main" id="{5FCA8E8B-C129-0431-8ABD-0C522774C51B}"/>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3" name="object 8">
              <a:extLst>
                <a:ext uri="{FF2B5EF4-FFF2-40B4-BE49-F238E27FC236}">
                  <a16:creationId xmlns:a16="http://schemas.microsoft.com/office/drawing/2014/main" id="{F30DC871-E0CD-4566-872A-5240118B4413}"/>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4" name="object 9">
              <a:extLst>
                <a:ext uri="{FF2B5EF4-FFF2-40B4-BE49-F238E27FC236}">
                  <a16:creationId xmlns:a16="http://schemas.microsoft.com/office/drawing/2014/main" id="{7BD87A44-25A8-3FE2-A77E-4FE12BF5B2F9}"/>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5" name="object 10">
              <a:extLst>
                <a:ext uri="{FF2B5EF4-FFF2-40B4-BE49-F238E27FC236}">
                  <a16:creationId xmlns:a16="http://schemas.microsoft.com/office/drawing/2014/main" id="{63F974E3-D4DB-DA15-0C20-5A0714965DB5}"/>
                </a:ext>
              </a:extLst>
            </p:cNvPr>
            <p:cNvSpPr/>
            <p:nvPr userDrawn="1"/>
          </p:nvSpPr>
          <p:spPr>
            <a:xfrm>
              <a:off x="10837171"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6" name="object 12">
              <a:extLst>
                <a:ext uri="{FF2B5EF4-FFF2-40B4-BE49-F238E27FC236}">
                  <a16:creationId xmlns:a16="http://schemas.microsoft.com/office/drawing/2014/main" id="{D756A3F2-D877-846D-A593-16E377F8324D}"/>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7" name="object 14">
              <a:extLst>
                <a:ext uri="{FF2B5EF4-FFF2-40B4-BE49-F238E27FC236}">
                  <a16:creationId xmlns:a16="http://schemas.microsoft.com/office/drawing/2014/main" id="{F23B75A6-2E04-C228-4CD9-44238BBC1FEC}"/>
                </a:ext>
              </a:extLst>
            </p:cNvPr>
            <p:cNvSpPr/>
            <p:nvPr userDrawn="1"/>
          </p:nvSpPr>
          <p:spPr>
            <a:xfrm>
              <a:off x="9640244"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11" name="object 16">
              <a:extLst>
                <a:ext uri="{FF2B5EF4-FFF2-40B4-BE49-F238E27FC236}">
                  <a16:creationId xmlns:a16="http://schemas.microsoft.com/office/drawing/2014/main" id="{463A6416-30BB-EC41-7A78-AC40DAC7089A}"/>
                </a:ext>
              </a:extLst>
            </p:cNvPr>
            <p:cNvSpPr/>
            <p:nvPr userDrawn="1"/>
          </p:nvSpPr>
          <p:spPr>
            <a:xfrm>
              <a:off x="10227535" y="3323123"/>
              <a:ext cx="0" cy="720449"/>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sp>
          <p:nvSpPr>
            <p:cNvPr id="12" name="object 17">
              <a:extLst>
                <a:ext uri="{FF2B5EF4-FFF2-40B4-BE49-F238E27FC236}">
                  <a16:creationId xmlns:a16="http://schemas.microsoft.com/office/drawing/2014/main" id="{22B1FDEE-F634-E3DE-638E-ECB7D7A6DB68}"/>
                </a:ext>
              </a:extLst>
            </p:cNvPr>
            <p:cNvSpPr/>
            <p:nvPr userDrawn="1"/>
          </p:nvSpPr>
          <p:spPr>
            <a:xfrm>
              <a:off x="10286000" y="2854347"/>
              <a:ext cx="0" cy="720449"/>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13" name="object 18">
              <a:extLst>
                <a:ext uri="{FF2B5EF4-FFF2-40B4-BE49-F238E27FC236}">
                  <a16:creationId xmlns:a16="http://schemas.microsoft.com/office/drawing/2014/main" id="{2507B25E-0EB2-3A17-88F4-6F7D700C99B9}"/>
                </a:ext>
              </a:extLst>
            </p:cNvPr>
            <p:cNvSpPr/>
            <p:nvPr userDrawn="1"/>
          </p:nvSpPr>
          <p:spPr>
            <a:xfrm>
              <a:off x="9688953"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14" name="object 19">
              <a:extLst>
                <a:ext uri="{FF2B5EF4-FFF2-40B4-BE49-F238E27FC236}">
                  <a16:creationId xmlns:a16="http://schemas.microsoft.com/office/drawing/2014/main" id="{969AB97A-EE96-88D7-AE0B-0471FE5132FF}"/>
                </a:ext>
              </a:extLst>
            </p:cNvPr>
            <p:cNvSpPr/>
            <p:nvPr userDrawn="1"/>
          </p:nvSpPr>
          <p:spPr>
            <a:xfrm>
              <a:off x="9420314" y="3214519"/>
              <a:ext cx="0" cy="720449"/>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15" name="object 22">
              <a:extLst>
                <a:ext uri="{FF2B5EF4-FFF2-40B4-BE49-F238E27FC236}">
                  <a16:creationId xmlns:a16="http://schemas.microsoft.com/office/drawing/2014/main" id="{336968A2-941A-AFF5-AD16-5EF2C17CE49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16" name="object 23">
              <a:extLst>
                <a:ext uri="{FF2B5EF4-FFF2-40B4-BE49-F238E27FC236}">
                  <a16:creationId xmlns:a16="http://schemas.microsoft.com/office/drawing/2014/main" id="{7033909A-B3D1-0538-C916-1CF43E4E8519}"/>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17" name="object 24">
              <a:extLst>
                <a:ext uri="{FF2B5EF4-FFF2-40B4-BE49-F238E27FC236}">
                  <a16:creationId xmlns:a16="http://schemas.microsoft.com/office/drawing/2014/main" id="{34987EDB-4BAA-27D0-7059-16824A0849A0}"/>
                </a:ext>
              </a:extLst>
            </p:cNvPr>
            <p:cNvSpPr/>
            <p:nvPr userDrawn="1"/>
          </p:nvSpPr>
          <p:spPr>
            <a:xfrm>
              <a:off x="10868240" y="2607753"/>
              <a:ext cx="0" cy="863268"/>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18" name="object 25">
              <a:extLst>
                <a:ext uri="{FF2B5EF4-FFF2-40B4-BE49-F238E27FC236}">
                  <a16:creationId xmlns:a16="http://schemas.microsoft.com/office/drawing/2014/main" id="{04D5CE76-6E36-67CB-0BAB-4D76DB49D57D}"/>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19" name="object 26">
              <a:extLst>
                <a:ext uri="{FF2B5EF4-FFF2-40B4-BE49-F238E27FC236}">
                  <a16:creationId xmlns:a16="http://schemas.microsoft.com/office/drawing/2014/main" id="{DD537BD6-953F-8224-3587-EF202522E90D}"/>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20" name="object 27">
              <a:extLst>
                <a:ext uri="{FF2B5EF4-FFF2-40B4-BE49-F238E27FC236}">
                  <a16:creationId xmlns:a16="http://schemas.microsoft.com/office/drawing/2014/main" id="{5C3872FD-2181-19EE-E157-ECD0F68BE03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latin typeface="Aptos" panose="020B0004020202020204" pitchFamily="34" charset="0"/>
              </a:endParaRPr>
            </a:p>
          </p:txBody>
        </p:sp>
        <p:sp>
          <p:nvSpPr>
            <p:cNvPr id="21" name="object 28">
              <a:extLst>
                <a:ext uri="{FF2B5EF4-FFF2-40B4-BE49-F238E27FC236}">
                  <a16:creationId xmlns:a16="http://schemas.microsoft.com/office/drawing/2014/main" id="{1FDF0F6A-6C15-29FF-1017-1209A0441EFC}"/>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gr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182102" y="2641887"/>
            <a:ext cx="3207418" cy="1544351"/>
          </a:xfrm>
        </p:spPr>
        <p:txBody>
          <a:bodyPr anchor="ctr" anchorCtr="0">
            <a:normAutofit/>
          </a:bodyPr>
          <a:lstStyle>
            <a:lvl1pPr marL="0" indent="0" algn="ctr">
              <a:buNone/>
              <a:defRPr sz="2000" b="1" spc="300">
                <a:solidFill>
                  <a:schemeClr val="bg1"/>
                </a:solidFill>
              </a:defRPr>
            </a:lvl1pPr>
          </a:lstStyle>
          <a:p>
            <a:pPr lvl="0"/>
            <a:r>
              <a:rPr lang="en-US"/>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878060" y="4930814"/>
            <a:ext cx="4322322" cy="1504709"/>
          </a:xfrm>
        </p:spPr>
        <p:txBody>
          <a:bodyPr anchor="t" anchorCtr="0">
            <a:normAutofit/>
          </a:bodyPr>
          <a:lstStyle>
            <a:lvl1pPr marL="0" indent="0" algn="ctr">
              <a:buNone/>
              <a:defRPr sz="1600" b="0" spc="0">
                <a:solidFill>
                  <a:schemeClr val="bg1"/>
                </a:solidFill>
              </a:defRPr>
            </a:lvl1pPr>
          </a:lstStyle>
          <a:p>
            <a:pPr lvl="0"/>
            <a:r>
              <a:rPr lang="en-US"/>
              <a:t>CLICK TO ADD TEXT</a:t>
            </a:r>
          </a:p>
        </p:txBody>
      </p:sp>
      <p:sp>
        <p:nvSpPr>
          <p:cNvPr id="27" name="Picture Placeholder 26">
            <a:extLst>
              <a:ext uri="{FF2B5EF4-FFF2-40B4-BE49-F238E27FC236}">
                <a16:creationId xmlns:a16="http://schemas.microsoft.com/office/drawing/2014/main" id="{34D831D3-E6E2-C75E-40D1-9ED63047560C}"/>
              </a:ext>
              <a:ext uri="{C183D7F6-B498-43B3-948B-1728B52AA6E4}">
                <adec:decorative xmlns:adec="http://schemas.microsoft.com/office/drawing/2017/decorative" val="1"/>
              </a:ext>
            </a:extLst>
          </p:cNvPr>
          <p:cNvSpPr>
            <a:spLocks noGrp="1"/>
          </p:cNvSpPr>
          <p:nvPr>
            <p:ph type="pic" sz="quarter" idx="15" hasCustomPrompt="1"/>
          </p:nvPr>
        </p:nvSpPr>
        <p:spPr>
          <a:xfrm>
            <a:off x="4878060" y="1927186"/>
            <a:ext cx="4322321" cy="2862263"/>
          </a:xfrm>
          <a:solidFill>
            <a:schemeClr val="bg1"/>
          </a:solidFill>
        </p:spPr>
        <p:txBody>
          <a:bodyPr/>
          <a:lstStyle>
            <a:lvl1pPr marL="0" indent="0" algn="ctr">
              <a:buNone/>
              <a:defRPr>
                <a:solidFill>
                  <a:schemeClr val="accent2"/>
                </a:solidFill>
              </a:defRPr>
            </a:lvl1pPr>
          </a:lstStyle>
          <a:p>
            <a:r>
              <a:rPr lang="en-US"/>
              <a:t>CLICK TO ADD PICTURE</a:t>
            </a:r>
          </a:p>
        </p:txBody>
      </p:sp>
    </p:spTree>
    <p:extLst>
      <p:ext uri="{BB962C8B-B14F-4D97-AF65-F5344CB8AC3E}">
        <p14:creationId xmlns:p14="http://schemas.microsoft.com/office/powerpoint/2010/main" val="103823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2">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bg1"/>
                </a:solidFill>
              </a:defRPr>
            </a:lvl1pPr>
          </a:lstStyle>
          <a:p>
            <a:pPr lvl="0"/>
            <a:r>
              <a:rPr lang="en-US"/>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978776" y="4930814"/>
            <a:ext cx="2961174" cy="1504709"/>
          </a:xfrm>
        </p:spPr>
        <p:txBody>
          <a:bodyPr anchor="t" anchorCtr="0">
            <a:normAutofit/>
          </a:bodyPr>
          <a:lstStyle>
            <a:lvl1pPr marL="0" indent="0" algn="ctr">
              <a:buNone/>
              <a:defRPr sz="1600" b="0" spc="0">
                <a:solidFill>
                  <a:schemeClr val="bg1"/>
                </a:solidFill>
              </a:defRPr>
            </a:lvl1pPr>
          </a:lstStyle>
          <a:p>
            <a:pPr lvl="0"/>
            <a:r>
              <a:rPr lang="en-US"/>
              <a:t>CLICK TO ADD TEXT</a:t>
            </a:r>
          </a:p>
        </p:txBody>
      </p:sp>
      <p:sp>
        <p:nvSpPr>
          <p:cNvPr id="27" name="Picture Placeholder 26">
            <a:extLst>
              <a:ext uri="{FF2B5EF4-FFF2-40B4-BE49-F238E27FC236}">
                <a16:creationId xmlns:a16="http://schemas.microsoft.com/office/drawing/2014/main" id="{34D831D3-E6E2-C75E-40D1-9ED63047560C}"/>
              </a:ext>
              <a:ext uri="{C183D7F6-B498-43B3-948B-1728B52AA6E4}">
                <adec:decorative xmlns:adec="http://schemas.microsoft.com/office/drawing/2017/decorative" val="1"/>
              </a:ext>
            </a:extLst>
          </p:cNvPr>
          <p:cNvSpPr>
            <a:spLocks noGrp="1"/>
          </p:cNvSpPr>
          <p:nvPr>
            <p:ph type="pic" sz="quarter" idx="15" hasCustomPrompt="1"/>
          </p:nvPr>
        </p:nvSpPr>
        <p:spPr>
          <a:xfrm>
            <a:off x="4978777" y="1927186"/>
            <a:ext cx="2961172" cy="2862263"/>
          </a:xfrm>
          <a:solidFill>
            <a:schemeClr val="bg1"/>
          </a:solidFill>
        </p:spPr>
        <p:txBody>
          <a:bodyPr/>
          <a:lstStyle>
            <a:lvl1pPr marL="0" indent="0" algn="ctr">
              <a:buNone/>
              <a:defRPr>
                <a:solidFill>
                  <a:schemeClr val="accent2"/>
                </a:solidFill>
              </a:defRPr>
            </a:lvl1pPr>
          </a:lstStyle>
          <a:p>
            <a:r>
              <a:rPr lang="en-US"/>
              <a:t>CLICK TO ADD PICTURE</a:t>
            </a:r>
          </a:p>
        </p:txBody>
      </p:sp>
      <p:grpSp>
        <p:nvGrpSpPr>
          <p:cNvPr id="67" name="Group 66">
            <a:extLst>
              <a:ext uri="{FF2B5EF4-FFF2-40B4-BE49-F238E27FC236}">
                <a16:creationId xmlns:a16="http://schemas.microsoft.com/office/drawing/2014/main" id="{B348BFE6-6919-BD01-278F-D835DD9CD63A}"/>
              </a:ext>
              <a:ext uri="{C183D7F6-B498-43B3-948B-1728B52AA6E4}">
                <adec:decorative xmlns:adec="http://schemas.microsoft.com/office/drawing/2017/decorative" val="1"/>
              </a:ext>
            </a:extLst>
          </p:cNvPr>
          <p:cNvGrpSpPr/>
          <p:nvPr userDrawn="1"/>
        </p:nvGrpSpPr>
        <p:grpSpPr>
          <a:xfrm>
            <a:off x="670780" y="2509520"/>
            <a:ext cx="11118874" cy="1930400"/>
            <a:chOff x="670780" y="2509520"/>
            <a:chExt cx="11118874" cy="1930400"/>
          </a:xfrm>
        </p:grpSpPr>
        <p:sp>
          <p:nvSpPr>
            <p:cNvPr id="68" name="object 7">
              <a:extLst>
                <a:ext uri="{FF2B5EF4-FFF2-40B4-BE49-F238E27FC236}">
                  <a16:creationId xmlns:a16="http://schemas.microsoft.com/office/drawing/2014/main" id="{CADBFA9A-845A-5419-48A3-56B5E967B7EA}"/>
                </a:ext>
              </a:extLst>
            </p:cNvPr>
            <p:cNvSpPr/>
            <p:nvPr/>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69" name="object 8">
              <a:extLst>
                <a:ext uri="{FF2B5EF4-FFF2-40B4-BE49-F238E27FC236}">
                  <a16:creationId xmlns:a16="http://schemas.microsoft.com/office/drawing/2014/main" id="{08BCF02F-D9E7-A098-EC29-4E8C4D11B88F}"/>
                </a:ext>
              </a:extLst>
            </p:cNvPr>
            <p:cNvSpPr/>
            <p:nvPr/>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70" name="object 9">
              <a:extLst>
                <a:ext uri="{FF2B5EF4-FFF2-40B4-BE49-F238E27FC236}">
                  <a16:creationId xmlns:a16="http://schemas.microsoft.com/office/drawing/2014/main" id="{DC4F7991-71E8-9506-3BEC-435F1203936B}"/>
                </a:ext>
              </a:extLst>
            </p:cNvPr>
            <p:cNvSpPr/>
            <p:nvPr/>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71" name="object 12">
              <a:extLst>
                <a:ext uri="{FF2B5EF4-FFF2-40B4-BE49-F238E27FC236}">
                  <a16:creationId xmlns:a16="http://schemas.microsoft.com/office/drawing/2014/main" id="{00B2A59C-F654-C3B6-B5A4-5C6F52ECFE79}"/>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72" name="object 14">
              <a:extLst>
                <a:ext uri="{FF2B5EF4-FFF2-40B4-BE49-F238E27FC236}">
                  <a16:creationId xmlns:a16="http://schemas.microsoft.com/office/drawing/2014/main" id="{ED365BD5-EADF-EE38-22F7-8665C7833482}"/>
                </a:ext>
              </a:extLst>
            </p:cNvPr>
            <p:cNvSpPr/>
            <p:nvPr/>
          </p:nvSpPr>
          <p:spPr>
            <a:xfrm>
              <a:off x="8245078"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73" name="object 18">
              <a:extLst>
                <a:ext uri="{FF2B5EF4-FFF2-40B4-BE49-F238E27FC236}">
                  <a16:creationId xmlns:a16="http://schemas.microsoft.com/office/drawing/2014/main" id="{3DE465F9-71DC-8C2A-0C68-C415CE0F848D}"/>
                </a:ext>
              </a:extLst>
            </p:cNvPr>
            <p:cNvSpPr/>
            <p:nvPr/>
          </p:nvSpPr>
          <p:spPr>
            <a:xfrm>
              <a:off x="8293787"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74" name="object 22">
              <a:extLst>
                <a:ext uri="{FF2B5EF4-FFF2-40B4-BE49-F238E27FC236}">
                  <a16:creationId xmlns:a16="http://schemas.microsoft.com/office/drawing/2014/main" id="{E527EF82-1F7F-4D96-EA9D-E5F132F48939}"/>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75" name="object 23">
              <a:extLst>
                <a:ext uri="{FF2B5EF4-FFF2-40B4-BE49-F238E27FC236}">
                  <a16:creationId xmlns:a16="http://schemas.microsoft.com/office/drawing/2014/main" id="{B430D028-858D-3F7D-6935-4D420F2E4218}"/>
                </a:ext>
              </a:extLst>
            </p:cNvPr>
            <p:cNvSpPr/>
            <p:nvPr/>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76" name="object 25">
              <a:extLst>
                <a:ext uri="{FF2B5EF4-FFF2-40B4-BE49-F238E27FC236}">
                  <a16:creationId xmlns:a16="http://schemas.microsoft.com/office/drawing/2014/main" id="{17ACD9CD-C7FB-52ED-BCE7-032C9676483C}"/>
                </a:ext>
              </a:extLst>
            </p:cNvPr>
            <p:cNvSpPr/>
            <p:nvPr/>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77" name="object 26">
              <a:extLst>
                <a:ext uri="{FF2B5EF4-FFF2-40B4-BE49-F238E27FC236}">
                  <a16:creationId xmlns:a16="http://schemas.microsoft.com/office/drawing/2014/main" id="{9A70B059-6F1F-92BE-0922-AD9BAE0B4DA9}"/>
                </a:ext>
              </a:extLst>
            </p:cNvPr>
            <p:cNvSpPr/>
            <p:nvPr/>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78" name="object 27">
              <a:extLst>
                <a:ext uri="{FF2B5EF4-FFF2-40B4-BE49-F238E27FC236}">
                  <a16:creationId xmlns:a16="http://schemas.microsoft.com/office/drawing/2014/main" id="{041E78A7-E8ED-E18D-694B-65D1C16AA7D5}"/>
                </a:ext>
              </a:extLst>
            </p:cNvPr>
            <p:cNvSpPr/>
            <p:nvPr/>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latin typeface="Aptos" panose="020B0004020202020204" pitchFamily="34" charset="0"/>
              </a:endParaRPr>
            </a:p>
          </p:txBody>
        </p:sp>
        <p:sp>
          <p:nvSpPr>
            <p:cNvPr id="79" name="object 28">
              <a:extLst>
                <a:ext uri="{FF2B5EF4-FFF2-40B4-BE49-F238E27FC236}">
                  <a16:creationId xmlns:a16="http://schemas.microsoft.com/office/drawing/2014/main" id="{7AE90305-A38E-C8F9-59DF-43416E7C19CF}"/>
                </a:ext>
              </a:extLst>
            </p:cNvPr>
            <p:cNvSpPr/>
            <p:nvPr/>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grpSp>
      <p:sp>
        <p:nvSpPr>
          <p:cNvPr id="84" name="Text Placeholder 23">
            <a:extLst>
              <a:ext uri="{FF2B5EF4-FFF2-40B4-BE49-F238E27FC236}">
                <a16:creationId xmlns:a16="http://schemas.microsoft.com/office/drawing/2014/main" id="{EBCB726A-070B-8445-B7FB-C1E621CFF9BF}"/>
              </a:ext>
            </a:extLst>
          </p:cNvPr>
          <p:cNvSpPr>
            <a:spLocks noGrp="1"/>
          </p:cNvSpPr>
          <p:nvPr>
            <p:ph type="body" sz="quarter" idx="16" hasCustomPrompt="1"/>
          </p:nvPr>
        </p:nvSpPr>
        <p:spPr>
          <a:xfrm>
            <a:off x="8532204" y="4930814"/>
            <a:ext cx="2961174" cy="1504709"/>
          </a:xfrm>
        </p:spPr>
        <p:txBody>
          <a:bodyPr anchor="t" anchorCtr="0">
            <a:normAutofit/>
          </a:bodyPr>
          <a:lstStyle>
            <a:lvl1pPr marL="0" indent="0" algn="ctr">
              <a:buNone/>
              <a:defRPr sz="1600" b="0" spc="0">
                <a:solidFill>
                  <a:schemeClr val="bg1"/>
                </a:solidFill>
              </a:defRPr>
            </a:lvl1pPr>
          </a:lstStyle>
          <a:p>
            <a:pPr lvl="0"/>
            <a:r>
              <a:rPr lang="en-US"/>
              <a:t>CLICK TO ADD TEXT</a:t>
            </a:r>
          </a:p>
        </p:txBody>
      </p:sp>
      <p:sp>
        <p:nvSpPr>
          <p:cNvPr id="85" name="Picture Placeholder 26">
            <a:extLst>
              <a:ext uri="{FF2B5EF4-FFF2-40B4-BE49-F238E27FC236}">
                <a16:creationId xmlns:a16="http://schemas.microsoft.com/office/drawing/2014/main" id="{8965D58A-ED43-6CCC-EAB3-28E73C46487D}"/>
              </a:ext>
              <a:ext uri="{C183D7F6-B498-43B3-948B-1728B52AA6E4}">
                <adec:decorative xmlns:adec="http://schemas.microsoft.com/office/drawing/2017/decorative" val="1"/>
              </a:ext>
            </a:extLst>
          </p:cNvPr>
          <p:cNvSpPr>
            <a:spLocks noGrp="1"/>
          </p:cNvSpPr>
          <p:nvPr>
            <p:ph type="pic" sz="quarter" idx="17" hasCustomPrompt="1"/>
          </p:nvPr>
        </p:nvSpPr>
        <p:spPr>
          <a:xfrm>
            <a:off x="8532205" y="1927186"/>
            <a:ext cx="2961172" cy="2862263"/>
          </a:xfrm>
          <a:solidFill>
            <a:schemeClr val="bg1"/>
          </a:solidFill>
        </p:spPr>
        <p:txBody>
          <a:bodyPr/>
          <a:lstStyle>
            <a:lvl1pPr marL="0" indent="0" algn="ctr">
              <a:buNone/>
              <a:defRPr>
                <a:solidFill>
                  <a:schemeClr val="accent2"/>
                </a:solidFill>
              </a:defRPr>
            </a:lvl1pPr>
          </a:lstStyle>
          <a:p>
            <a:r>
              <a:rPr lang="en-US"/>
              <a:t>CLICK TO ADD PICTURE</a:t>
            </a:r>
          </a:p>
        </p:txBody>
      </p:sp>
    </p:spTree>
    <p:extLst>
      <p:ext uri="{BB962C8B-B14F-4D97-AF65-F5344CB8AC3E}">
        <p14:creationId xmlns:p14="http://schemas.microsoft.com/office/powerpoint/2010/main" val="324251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3">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bg1"/>
                </a:solidFill>
              </a:defRPr>
            </a:lvl1pPr>
          </a:lstStyle>
          <a:p>
            <a:pPr lvl="0"/>
            <a:r>
              <a:rPr lang="en-US"/>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732886" y="4930814"/>
            <a:ext cx="1966560" cy="1504709"/>
          </a:xfrm>
        </p:spPr>
        <p:txBody>
          <a:bodyPr anchor="t" anchorCtr="0">
            <a:normAutofit/>
          </a:bodyPr>
          <a:lstStyle>
            <a:lvl1pPr marL="0" indent="0" algn="ctr">
              <a:buNone/>
              <a:defRPr sz="1600" b="0" spc="0">
                <a:solidFill>
                  <a:schemeClr val="bg1"/>
                </a:solidFill>
              </a:defRPr>
            </a:lvl1pPr>
          </a:lstStyle>
          <a:p>
            <a:pPr lvl="0"/>
            <a:r>
              <a:rPr lang="en-US"/>
              <a:t>CLICK TO ADD TEXT</a:t>
            </a:r>
          </a:p>
        </p:txBody>
      </p:sp>
      <p:sp>
        <p:nvSpPr>
          <p:cNvPr id="27" name="Picture Placeholder 26">
            <a:extLst>
              <a:ext uri="{FF2B5EF4-FFF2-40B4-BE49-F238E27FC236}">
                <a16:creationId xmlns:a16="http://schemas.microsoft.com/office/drawing/2014/main" id="{34D831D3-E6E2-C75E-40D1-9ED63047560C}"/>
              </a:ext>
              <a:ext uri="{C183D7F6-B498-43B3-948B-1728B52AA6E4}">
                <adec:decorative xmlns:adec="http://schemas.microsoft.com/office/drawing/2017/decorative" val="1"/>
              </a:ext>
            </a:extLst>
          </p:cNvPr>
          <p:cNvSpPr>
            <a:spLocks noGrp="1"/>
          </p:cNvSpPr>
          <p:nvPr>
            <p:ph type="pic" sz="quarter" idx="15" hasCustomPrompt="1"/>
          </p:nvPr>
        </p:nvSpPr>
        <p:spPr>
          <a:xfrm>
            <a:off x="4732886" y="1927186"/>
            <a:ext cx="1966559" cy="2862263"/>
          </a:xfrm>
          <a:solidFill>
            <a:schemeClr val="bg1"/>
          </a:solidFill>
        </p:spPr>
        <p:txBody>
          <a:bodyPr/>
          <a:lstStyle>
            <a:lvl1pPr marL="0" indent="0" algn="ctr">
              <a:buNone/>
              <a:defRPr>
                <a:solidFill>
                  <a:schemeClr val="accent2"/>
                </a:solidFill>
              </a:defRPr>
            </a:lvl1pPr>
          </a:lstStyle>
          <a:p>
            <a:r>
              <a:rPr lang="en-US"/>
              <a:t>CLICK TO ADD PICTURE</a:t>
            </a:r>
          </a:p>
        </p:txBody>
      </p:sp>
      <p:sp>
        <p:nvSpPr>
          <p:cNvPr id="37" name="Text Placeholder 23">
            <a:extLst>
              <a:ext uri="{FF2B5EF4-FFF2-40B4-BE49-F238E27FC236}">
                <a16:creationId xmlns:a16="http://schemas.microsoft.com/office/drawing/2014/main" id="{0E6DD673-63FB-28C3-ABC6-D72F6F89C5D8}"/>
              </a:ext>
            </a:extLst>
          </p:cNvPr>
          <p:cNvSpPr>
            <a:spLocks noGrp="1"/>
          </p:cNvSpPr>
          <p:nvPr>
            <p:ph type="body" sz="quarter" idx="16" hasCustomPrompt="1"/>
          </p:nvPr>
        </p:nvSpPr>
        <p:spPr>
          <a:xfrm>
            <a:off x="7187417" y="4930814"/>
            <a:ext cx="1966560" cy="1504709"/>
          </a:xfrm>
        </p:spPr>
        <p:txBody>
          <a:bodyPr anchor="t" anchorCtr="0">
            <a:normAutofit/>
          </a:bodyPr>
          <a:lstStyle>
            <a:lvl1pPr marL="0" indent="0" algn="ctr">
              <a:buNone/>
              <a:defRPr sz="1600" b="0" spc="0">
                <a:solidFill>
                  <a:schemeClr val="bg1"/>
                </a:solidFill>
              </a:defRPr>
            </a:lvl1pPr>
          </a:lstStyle>
          <a:p>
            <a:pPr lvl="0"/>
            <a:r>
              <a:rPr lang="en-US"/>
              <a:t>CLICK TO ADD TEXT</a:t>
            </a:r>
          </a:p>
        </p:txBody>
      </p:sp>
      <p:sp>
        <p:nvSpPr>
          <p:cNvPr id="38" name="Picture Placeholder 26">
            <a:extLst>
              <a:ext uri="{FF2B5EF4-FFF2-40B4-BE49-F238E27FC236}">
                <a16:creationId xmlns:a16="http://schemas.microsoft.com/office/drawing/2014/main" id="{2F8E293A-E74E-584F-E5A1-CA17EFAA4875}"/>
              </a:ext>
              <a:ext uri="{C183D7F6-B498-43B3-948B-1728B52AA6E4}">
                <adec:decorative xmlns:adec="http://schemas.microsoft.com/office/drawing/2017/decorative" val="1"/>
              </a:ext>
            </a:extLst>
          </p:cNvPr>
          <p:cNvSpPr>
            <a:spLocks noGrp="1"/>
          </p:cNvSpPr>
          <p:nvPr>
            <p:ph type="pic" sz="quarter" idx="17" hasCustomPrompt="1"/>
          </p:nvPr>
        </p:nvSpPr>
        <p:spPr>
          <a:xfrm>
            <a:off x="7187417" y="1927186"/>
            <a:ext cx="1966559" cy="2862263"/>
          </a:xfrm>
          <a:solidFill>
            <a:schemeClr val="bg1"/>
          </a:solidFill>
        </p:spPr>
        <p:txBody>
          <a:bodyPr/>
          <a:lstStyle>
            <a:lvl1pPr marL="0" indent="0" algn="ctr">
              <a:buNone/>
              <a:defRPr>
                <a:solidFill>
                  <a:schemeClr val="accent2"/>
                </a:solidFill>
              </a:defRPr>
            </a:lvl1pPr>
          </a:lstStyle>
          <a:p>
            <a:r>
              <a:rPr lang="en-US"/>
              <a:t>CLICK TO ADD PICTURE</a:t>
            </a:r>
          </a:p>
        </p:txBody>
      </p:sp>
      <p:grpSp>
        <p:nvGrpSpPr>
          <p:cNvPr id="2" name="Group 1">
            <a:extLst>
              <a:ext uri="{FF2B5EF4-FFF2-40B4-BE49-F238E27FC236}">
                <a16:creationId xmlns:a16="http://schemas.microsoft.com/office/drawing/2014/main" id="{79C70629-D369-2791-EA7E-B6A57496162B}"/>
              </a:ext>
              <a:ext uri="{C183D7F6-B498-43B3-948B-1728B52AA6E4}">
                <adec:decorative xmlns:adec="http://schemas.microsoft.com/office/drawing/2017/decorative" val="1"/>
              </a:ext>
            </a:extLst>
          </p:cNvPr>
          <p:cNvGrpSpPr/>
          <p:nvPr userDrawn="1"/>
        </p:nvGrpSpPr>
        <p:grpSpPr>
          <a:xfrm>
            <a:off x="97536" y="2294468"/>
            <a:ext cx="11692128" cy="1966450"/>
            <a:chOff x="97536" y="2294468"/>
            <a:chExt cx="11692128" cy="1966450"/>
          </a:xfrm>
        </p:grpSpPr>
        <p:sp>
          <p:nvSpPr>
            <p:cNvPr id="39" name="object 7">
              <a:extLst>
                <a:ext uri="{FF2B5EF4-FFF2-40B4-BE49-F238E27FC236}">
                  <a16:creationId xmlns:a16="http://schemas.microsoft.com/office/drawing/2014/main" id="{27998413-F1E0-CE68-13C8-E65B89F31683}"/>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40" name="object 8">
              <a:extLst>
                <a:ext uri="{FF2B5EF4-FFF2-40B4-BE49-F238E27FC236}">
                  <a16:creationId xmlns:a16="http://schemas.microsoft.com/office/drawing/2014/main" id="{3EF96E47-BF26-6C8D-B25B-BCA098A19C35}"/>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41" name="object 9">
              <a:extLst>
                <a:ext uri="{FF2B5EF4-FFF2-40B4-BE49-F238E27FC236}">
                  <a16:creationId xmlns:a16="http://schemas.microsoft.com/office/drawing/2014/main" id="{993A52F2-CBFE-8F8A-884F-1EAE6DBCE421}"/>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42" name="object 12">
              <a:extLst>
                <a:ext uri="{FF2B5EF4-FFF2-40B4-BE49-F238E27FC236}">
                  <a16:creationId xmlns:a16="http://schemas.microsoft.com/office/drawing/2014/main" id="{C103BD2B-9723-DBAB-1CCA-2F67C10C913F}"/>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43" name="object 22">
              <a:extLst>
                <a:ext uri="{FF2B5EF4-FFF2-40B4-BE49-F238E27FC236}">
                  <a16:creationId xmlns:a16="http://schemas.microsoft.com/office/drawing/2014/main" id="{A731C77F-7B95-F75C-EA78-C1AEECBCEB07}"/>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44" name="object 23">
              <a:extLst>
                <a:ext uri="{FF2B5EF4-FFF2-40B4-BE49-F238E27FC236}">
                  <a16:creationId xmlns:a16="http://schemas.microsoft.com/office/drawing/2014/main" id="{00CF1C29-B39C-4571-893E-E68F3FF2E57D}"/>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45" name="object 25">
              <a:extLst>
                <a:ext uri="{FF2B5EF4-FFF2-40B4-BE49-F238E27FC236}">
                  <a16:creationId xmlns:a16="http://schemas.microsoft.com/office/drawing/2014/main" id="{E459EFB9-F9C4-005C-7ED4-E145C67BF28F}"/>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46" name="object 26">
              <a:extLst>
                <a:ext uri="{FF2B5EF4-FFF2-40B4-BE49-F238E27FC236}">
                  <a16:creationId xmlns:a16="http://schemas.microsoft.com/office/drawing/2014/main" id="{1D1C92D6-30FD-F34C-EBA8-9E5B1B48E35C}"/>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47" name="object 27">
              <a:extLst>
                <a:ext uri="{FF2B5EF4-FFF2-40B4-BE49-F238E27FC236}">
                  <a16:creationId xmlns:a16="http://schemas.microsoft.com/office/drawing/2014/main" id="{A7DB6DA7-60CA-BB6D-F488-C012A6E406E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latin typeface="Aptos" panose="020B0004020202020204" pitchFamily="34" charset="0"/>
              </a:endParaRPr>
            </a:p>
          </p:txBody>
        </p:sp>
        <p:sp>
          <p:nvSpPr>
            <p:cNvPr id="48" name="object 28">
              <a:extLst>
                <a:ext uri="{FF2B5EF4-FFF2-40B4-BE49-F238E27FC236}">
                  <a16:creationId xmlns:a16="http://schemas.microsoft.com/office/drawing/2014/main" id="{48504641-C1E4-99C6-FF23-9EBE92308BA9}"/>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sp>
          <p:nvSpPr>
            <p:cNvPr id="49" name="object 7">
              <a:extLst>
                <a:ext uri="{FF2B5EF4-FFF2-40B4-BE49-F238E27FC236}">
                  <a16:creationId xmlns:a16="http://schemas.microsoft.com/office/drawing/2014/main" id="{3364A750-11A2-6EE8-7784-F847F92B7B1E}"/>
                </a:ext>
              </a:extLst>
            </p:cNvPr>
            <p:cNvSpPr/>
            <p:nvPr userDrawn="1"/>
          </p:nvSpPr>
          <p:spPr>
            <a:xfrm>
              <a:off x="331373" y="3177425"/>
              <a:ext cx="0" cy="1055264"/>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50" name="object 10">
              <a:extLst>
                <a:ext uri="{FF2B5EF4-FFF2-40B4-BE49-F238E27FC236}">
                  <a16:creationId xmlns:a16="http://schemas.microsoft.com/office/drawing/2014/main" id="{F2340691-1DB0-1E83-AE38-425DA9C8ABE3}"/>
                </a:ext>
              </a:extLst>
            </p:cNvPr>
            <p:cNvSpPr/>
            <p:nvPr userDrawn="1"/>
          </p:nvSpPr>
          <p:spPr>
            <a:xfrm>
              <a:off x="442416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51" name="object 11">
              <a:extLst>
                <a:ext uri="{FF2B5EF4-FFF2-40B4-BE49-F238E27FC236}">
                  <a16:creationId xmlns:a16="http://schemas.microsoft.com/office/drawing/2014/main" id="{6F4F94A7-AE72-8A1A-6A31-ACF4513E169C}"/>
                </a:ext>
              </a:extLst>
            </p:cNvPr>
            <p:cNvSpPr/>
            <p:nvPr userDrawn="1"/>
          </p:nvSpPr>
          <p:spPr>
            <a:xfrm>
              <a:off x="1170641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52" name="object 13">
              <a:extLst>
                <a:ext uri="{FF2B5EF4-FFF2-40B4-BE49-F238E27FC236}">
                  <a16:creationId xmlns:a16="http://schemas.microsoft.com/office/drawing/2014/main" id="{46BBDD50-67ED-AB73-9A1C-61EC8909BF1D}"/>
                </a:ext>
              </a:extLst>
            </p:cNvPr>
            <p:cNvSpPr/>
            <p:nvPr userDrawn="1"/>
          </p:nvSpPr>
          <p:spPr>
            <a:xfrm>
              <a:off x="6814358" y="3205654"/>
              <a:ext cx="0" cy="1055264"/>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latin typeface="Aptos" panose="020B0004020202020204" pitchFamily="34" charset="0"/>
              </a:endParaRPr>
            </a:p>
          </p:txBody>
        </p:sp>
        <p:sp>
          <p:nvSpPr>
            <p:cNvPr id="53" name="object 14">
              <a:extLst>
                <a:ext uri="{FF2B5EF4-FFF2-40B4-BE49-F238E27FC236}">
                  <a16:creationId xmlns:a16="http://schemas.microsoft.com/office/drawing/2014/main" id="{45044916-44DF-AD7A-7F2B-EC4C6C485EBC}"/>
                </a:ext>
              </a:extLst>
            </p:cNvPr>
            <p:cNvSpPr/>
            <p:nvPr userDrawn="1"/>
          </p:nvSpPr>
          <p:spPr>
            <a:xfrm>
              <a:off x="9268180"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54" name="object 15">
              <a:extLst>
                <a:ext uri="{FF2B5EF4-FFF2-40B4-BE49-F238E27FC236}">
                  <a16:creationId xmlns:a16="http://schemas.microsoft.com/office/drawing/2014/main" id="{F743F31C-BC34-E9DD-560B-28E88889C60F}"/>
                </a:ext>
              </a:extLst>
            </p:cNvPr>
            <p:cNvSpPr/>
            <p:nvPr userDrawn="1"/>
          </p:nvSpPr>
          <p:spPr>
            <a:xfrm>
              <a:off x="4673701"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55" name="object 16">
              <a:extLst>
                <a:ext uri="{FF2B5EF4-FFF2-40B4-BE49-F238E27FC236}">
                  <a16:creationId xmlns:a16="http://schemas.microsoft.com/office/drawing/2014/main" id="{3744547B-6226-00A8-74C1-68144267E4C1}"/>
                </a:ext>
              </a:extLst>
            </p:cNvPr>
            <p:cNvSpPr/>
            <p:nvPr userDrawn="1"/>
          </p:nvSpPr>
          <p:spPr>
            <a:xfrm>
              <a:off x="9613235" y="3177425"/>
              <a:ext cx="0" cy="1055264"/>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sp>
          <p:nvSpPr>
            <p:cNvPr id="56" name="object 17">
              <a:extLst>
                <a:ext uri="{FF2B5EF4-FFF2-40B4-BE49-F238E27FC236}">
                  <a16:creationId xmlns:a16="http://schemas.microsoft.com/office/drawing/2014/main" id="{84F9E06D-00AD-E6F3-B7D2-B508F8158B0D}"/>
                </a:ext>
              </a:extLst>
            </p:cNvPr>
            <p:cNvSpPr/>
            <p:nvPr userDrawn="1"/>
          </p:nvSpPr>
          <p:spPr>
            <a:xfrm>
              <a:off x="9672975" y="2490794"/>
              <a:ext cx="0" cy="1055264"/>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57" name="object 18">
              <a:extLst>
                <a:ext uri="{FF2B5EF4-FFF2-40B4-BE49-F238E27FC236}">
                  <a16:creationId xmlns:a16="http://schemas.microsoft.com/office/drawing/2014/main" id="{83D8CF83-23B8-AB7E-5A8A-A2A6B16FB7A0}"/>
                </a:ext>
              </a:extLst>
            </p:cNvPr>
            <p:cNvSpPr/>
            <p:nvPr userDrawn="1"/>
          </p:nvSpPr>
          <p:spPr>
            <a:xfrm>
              <a:off x="9317951" y="2338621"/>
              <a:ext cx="0" cy="1055264"/>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58" name="object 19">
              <a:extLst>
                <a:ext uri="{FF2B5EF4-FFF2-40B4-BE49-F238E27FC236}">
                  <a16:creationId xmlns:a16="http://schemas.microsoft.com/office/drawing/2014/main" id="{83F37749-54C7-2E88-4141-A51C90362725}"/>
                </a:ext>
              </a:extLst>
            </p:cNvPr>
            <p:cNvSpPr/>
            <p:nvPr userDrawn="1"/>
          </p:nvSpPr>
          <p:spPr>
            <a:xfrm>
              <a:off x="7073213" y="3018348"/>
              <a:ext cx="0" cy="1055264"/>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59" name="object 20">
              <a:extLst>
                <a:ext uri="{FF2B5EF4-FFF2-40B4-BE49-F238E27FC236}">
                  <a16:creationId xmlns:a16="http://schemas.microsoft.com/office/drawing/2014/main" id="{ECA7E0EE-B1C6-E183-0FA9-CDCDB509B13B}"/>
                </a:ext>
              </a:extLst>
            </p:cNvPr>
            <p:cNvSpPr/>
            <p:nvPr userDrawn="1"/>
          </p:nvSpPr>
          <p:spPr>
            <a:xfrm>
              <a:off x="6854601" y="2294468"/>
              <a:ext cx="0" cy="1055264"/>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latin typeface="Aptos" panose="020B0004020202020204" pitchFamily="34" charset="0"/>
              </a:endParaRPr>
            </a:p>
          </p:txBody>
        </p:sp>
        <p:sp>
          <p:nvSpPr>
            <p:cNvPr id="60" name="object 22">
              <a:extLst>
                <a:ext uri="{FF2B5EF4-FFF2-40B4-BE49-F238E27FC236}">
                  <a16:creationId xmlns:a16="http://schemas.microsoft.com/office/drawing/2014/main" id="{AD2EFA70-80E4-F70E-A0D3-99677BD371B3}"/>
                </a:ext>
              </a:extLst>
            </p:cNvPr>
            <p:cNvSpPr/>
            <p:nvPr userDrawn="1"/>
          </p:nvSpPr>
          <p:spPr>
            <a:xfrm>
              <a:off x="4445413"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61" name="object 23">
              <a:extLst>
                <a:ext uri="{FF2B5EF4-FFF2-40B4-BE49-F238E27FC236}">
                  <a16:creationId xmlns:a16="http://schemas.microsoft.com/office/drawing/2014/main" id="{D38DDB28-A385-1F43-171D-DBEB3C3384D6}"/>
                </a:ext>
              </a:extLst>
            </p:cNvPr>
            <p:cNvSpPr/>
            <p:nvPr userDrawn="1"/>
          </p:nvSpPr>
          <p:spPr>
            <a:xfrm>
              <a:off x="11789664"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62" name="object 25">
              <a:extLst>
                <a:ext uri="{FF2B5EF4-FFF2-40B4-BE49-F238E27FC236}">
                  <a16:creationId xmlns:a16="http://schemas.microsoft.com/office/drawing/2014/main" id="{A6E601F9-DC94-BEE7-26DC-507809F3DA86}"/>
                </a:ext>
              </a:extLst>
            </p:cNvPr>
            <p:cNvSpPr/>
            <p:nvPr userDrawn="1"/>
          </p:nvSpPr>
          <p:spPr>
            <a:xfrm>
              <a:off x="97536" y="3177425"/>
              <a:ext cx="0" cy="1055264"/>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63" name="object 26">
              <a:extLst>
                <a:ext uri="{FF2B5EF4-FFF2-40B4-BE49-F238E27FC236}">
                  <a16:creationId xmlns:a16="http://schemas.microsoft.com/office/drawing/2014/main" id="{CD8679CB-B964-2ACB-FEAD-48CC1F736442}"/>
                </a:ext>
              </a:extLst>
            </p:cNvPr>
            <p:cNvSpPr/>
            <p:nvPr userDrawn="1"/>
          </p:nvSpPr>
          <p:spPr>
            <a:xfrm>
              <a:off x="97537" y="2338621"/>
              <a:ext cx="0" cy="1055264"/>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64" name="object 28">
              <a:extLst>
                <a:ext uri="{FF2B5EF4-FFF2-40B4-BE49-F238E27FC236}">
                  <a16:creationId xmlns:a16="http://schemas.microsoft.com/office/drawing/2014/main" id="{DCF736C6-CB7E-4D62-8BDC-BD60702DD8EF}"/>
                </a:ext>
              </a:extLst>
            </p:cNvPr>
            <p:cNvSpPr/>
            <p:nvPr userDrawn="1"/>
          </p:nvSpPr>
          <p:spPr>
            <a:xfrm>
              <a:off x="345512" y="2338621"/>
              <a:ext cx="0" cy="1055264"/>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grpSp>
      <p:sp>
        <p:nvSpPr>
          <p:cNvPr id="65" name="Text Placeholder 23">
            <a:extLst>
              <a:ext uri="{FF2B5EF4-FFF2-40B4-BE49-F238E27FC236}">
                <a16:creationId xmlns:a16="http://schemas.microsoft.com/office/drawing/2014/main" id="{325FDA82-568E-B5BA-D8DE-6381FD0F75A1}"/>
              </a:ext>
            </a:extLst>
          </p:cNvPr>
          <p:cNvSpPr>
            <a:spLocks noGrp="1"/>
          </p:cNvSpPr>
          <p:nvPr>
            <p:ph type="body" sz="quarter" idx="18" hasCustomPrompt="1"/>
          </p:nvPr>
        </p:nvSpPr>
        <p:spPr>
          <a:xfrm>
            <a:off x="9520757" y="4909593"/>
            <a:ext cx="1966560" cy="1504709"/>
          </a:xfrm>
        </p:spPr>
        <p:txBody>
          <a:bodyPr anchor="t" anchorCtr="0">
            <a:normAutofit/>
          </a:bodyPr>
          <a:lstStyle>
            <a:lvl1pPr marL="0" indent="0" algn="ctr">
              <a:buNone/>
              <a:defRPr sz="1600" b="0" spc="0">
                <a:solidFill>
                  <a:schemeClr val="bg1"/>
                </a:solidFill>
              </a:defRPr>
            </a:lvl1pPr>
          </a:lstStyle>
          <a:p>
            <a:pPr lvl="0"/>
            <a:r>
              <a:rPr lang="en-US"/>
              <a:t>CLICK TO ADD TEXT</a:t>
            </a:r>
          </a:p>
        </p:txBody>
      </p:sp>
      <p:sp>
        <p:nvSpPr>
          <p:cNvPr id="66" name="Picture Placeholder 26">
            <a:extLst>
              <a:ext uri="{FF2B5EF4-FFF2-40B4-BE49-F238E27FC236}">
                <a16:creationId xmlns:a16="http://schemas.microsoft.com/office/drawing/2014/main" id="{CBA96C14-0107-2CD1-27AE-B7827898BA7C}"/>
              </a:ext>
              <a:ext uri="{C183D7F6-B498-43B3-948B-1728B52AA6E4}">
                <adec:decorative xmlns:adec="http://schemas.microsoft.com/office/drawing/2017/decorative" val="1"/>
              </a:ext>
            </a:extLst>
          </p:cNvPr>
          <p:cNvSpPr>
            <a:spLocks noGrp="1"/>
          </p:cNvSpPr>
          <p:nvPr>
            <p:ph type="pic" sz="quarter" idx="19" hasCustomPrompt="1"/>
          </p:nvPr>
        </p:nvSpPr>
        <p:spPr>
          <a:xfrm>
            <a:off x="9520757" y="1905965"/>
            <a:ext cx="1966559" cy="2862263"/>
          </a:xfrm>
          <a:solidFill>
            <a:schemeClr val="bg1"/>
          </a:solidFill>
        </p:spPr>
        <p:txBody>
          <a:bodyPr/>
          <a:lstStyle>
            <a:lvl1pPr marL="0" indent="0" algn="ctr">
              <a:buNone/>
              <a:defRPr>
                <a:solidFill>
                  <a:schemeClr val="accent2"/>
                </a:solidFill>
              </a:defRPr>
            </a:lvl1pPr>
          </a:lstStyle>
          <a:p>
            <a:r>
              <a:rPr lang="en-US"/>
              <a:t>CLICK TO ADD PICTURE</a:t>
            </a:r>
          </a:p>
        </p:txBody>
      </p:sp>
    </p:spTree>
    <p:extLst>
      <p:ext uri="{BB962C8B-B14F-4D97-AF65-F5344CB8AC3E}">
        <p14:creationId xmlns:p14="http://schemas.microsoft.com/office/powerpoint/2010/main" val="11869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1-Ligh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 uri="{C183D7F6-B498-43B3-948B-1728B52AA6E4}">
                <adec:decorative xmlns:adec="http://schemas.microsoft.com/office/drawing/2017/decorative" val="1"/>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a:p>
        </p:txBody>
      </p:sp>
      <p:grpSp>
        <p:nvGrpSpPr>
          <p:cNvPr id="22" name="Group 21">
            <a:extLst>
              <a:ext uri="{FF2B5EF4-FFF2-40B4-BE49-F238E27FC236}">
                <a16:creationId xmlns:a16="http://schemas.microsoft.com/office/drawing/2014/main" id="{30569242-D45E-0458-53E4-C8E41289E89C}"/>
              </a:ext>
              <a:ext uri="{C183D7F6-B498-43B3-948B-1728B52AA6E4}">
                <adec:decorative xmlns:adec="http://schemas.microsoft.com/office/drawing/2017/decorative" val="1"/>
              </a:ext>
            </a:extLst>
          </p:cNvPr>
          <p:cNvGrpSpPr/>
          <p:nvPr userDrawn="1"/>
        </p:nvGrpSpPr>
        <p:grpSpPr>
          <a:xfrm>
            <a:off x="670780" y="2509520"/>
            <a:ext cx="11118874" cy="1930400"/>
            <a:chOff x="670780" y="2509520"/>
            <a:chExt cx="11118874" cy="1930400"/>
          </a:xfrm>
        </p:grpSpPr>
        <p:sp>
          <p:nvSpPr>
            <p:cNvPr id="2" name="object 7">
              <a:extLst>
                <a:ext uri="{FF2B5EF4-FFF2-40B4-BE49-F238E27FC236}">
                  <a16:creationId xmlns:a16="http://schemas.microsoft.com/office/drawing/2014/main" id="{5FCA8E8B-C129-0431-8ABD-0C522774C51B}"/>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 name="object 8">
              <a:extLst>
                <a:ext uri="{FF2B5EF4-FFF2-40B4-BE49-F238E27FC236}">
                  <a16:creationId xmlns:a16="http://schemas.microsoft.com/office/drawing/2014/main" id="{F30DC871-E0CD-4566-872A-5240118B4413}"/>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 name="object 9">
              <a:extLst>
                <a:ext uri="{FF2B5EF4-FFF2-40B4-BE49-F238E27FC236}">
                  <a16:creationId xmlns:a16="http://schemas.microsoft.com/office/drawing/2014/main" id="{7BD87A44-25A8-3FE2-A77E-4FE12BF5B2F9}"/>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 name="object 10">
              <a:extLst>
                <a:ext uri="{FF2B5EF4-FFF2-40B4-BE49-F238E27FC236}">
                  <a16:creationId xmlns:a16="http://schemas.microsoft.com/office/drawing/2014/main" id="{63F974E3-D4DB-DA15-0C20-5A0714965DB5}"/>
                </a:ext>
              </a:extLst>
            </p:cNvPr>
            <p:cNvSpPr/>
            <p:nvPr userDrawn="1"/>
          </p:nvSpPr>
          <p:spPr>
            <a:xfrm>
              <a:off x="10837171"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 name="object 12">
              <a:extLst>
                <a:ext uri="{FF2B5EF4-FFF2-40B4-BE49-F238E27FC236}">
                  <a16:creationId xmlns:a16="http://schemas.microsoft.com/office/drawing/2014/main" id="{D756A3F2-D877-846D-A593-16E377F8324D}"/>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 name="object 14">
              <a:extLst>
                <a:ext uri="{FF2B5EF4-FFF2-40B4-BE49-F238E27FC236}">
                  <a16:creationId xmlns:a16="http://schemas.microsoft.com/office/drawing/2014/main" id="{F23B75A6-2E04-C228-4CD9-44238BBC1FEC}"/>
                </a:ext>
              </a:extLst>
            </p:cNvPr>
            <p:cNvSpPr/>
            <p:nvPr userDrawn="1"/>
          </p:nvSpPr>
          <p:spPr>
            <a:xfrm>
              <a:off x="9640244"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1" name="object 16">
              <a:extLst>
                <a:ext uri="{FF2B5EF4-FFF2-40B4-BE49-F238E27FC236}">
                  <a16:creationId xmlns:a16="http://schemas.microsoft.com/office/drawing/2014/main" id="{463A6416-30BB-EC41-7A78-AC40DAC7089A}"/>
                </a:ext>
              </a:extLst>
            </p:cNvPr>
            <p:cNvSpPr/>
            <p:nvPr userDrawn="1"/>
          </p:nvSpPr>
          <p:spPr>
            <a:xfrm>
              <a:off x="10227535" y="3323123"/>
              <a:ext cx="0" cy="720449"/>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2" name="object 17">
              <a:extLst>
                <a:ext uri="{FF2B5EF4-FFF2-40B4-BE49-F238E27FC236}">
                  <a16:creationId xmlns:a16="http://schemas.microsoft.com/office/drawing/2014/main" id="{22B1FDEE-F634-E3DE-638E-ECB7D7A6DB68}"/>
                </a:ext>
              </a:extLst>
            </p:cNvPr>
            <p:cNvSpPr/>
            <p:nvPr userDrawn="1"/>
          </p:nvSpPr>
          <p:spPr>
            <a:xfrm>
              <a:off x="10286000" y="2854347"/>
              <a:ext cx="0" cy="720449"/>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3" name="object 18">
              <a:extLst>
                <a:ext uri="{FF2B5EF4-FFF2-40B4-BE49-F238E27FC236}">
                  <a16:creationId xmlns:a16="http://schemas.microsoft.com/office/drawing/2014/main" id="{2507B25E-0EB2-3A17-88F4-6F7D700C99B9}"/>
                </a:ext>
              </a:extLst>
            </p:cNvPr>
            <p:cNvSpPr/>
            <p:nvPr userDrawn="1"/>
          </p:nvSpPr>
          <p:spPr>
            <a:xfrm>
              <a:off x="9688953"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4" name="object 19">
              <a:extLst>
                <a:ext uri="{FF2B5EF4-FFF2-40B4-BE49-F238E27FC236}">
                  <a16:creationId xmlns:a16="http://schemas.microsoft.com/office/drawing/2014/main" id="{969AB97A-EE96-88D7-AE0B-0471FE5132FF}"/>
                </a:ext>
              </a:extLst>
            </p:cNvPr>
            <p:cNvSpPr/>
            <p:nvPr userDrawn="1"/>
          </p:nvSpPr>
          <p:spPr>
            <a:xfrm>
              <a:off x="9420314" y="3214519"/>
              <a:ext cx="0" cy="720449"/>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5" name="object 22">
              <a:extLst>
                <a:ext uri="{FF2B5EF4-FFF2-40B4-BE49-F238E27FC236}">
                  <a16:creationId xmlns:a16="http://schemas.microsoft.com/office/drawing/2014/main" id="{336968A2-941A-AFF5-AD16-5EF2C17CE49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6" name="object 23">
              <a:extLst>
                <a:ext uri="{FF2B5EF4-FFF2-40B4-BE49-F238E27FC236}">
                  <a16:creationId xmlns:a16="http://schemas.microsoft.com/office/drawing/2014/main" id="{7033909A-B3D1-0538-C916-1CF43E4E8519}"/>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7" name="object 24">
              <a:extLst>
                <a:ext uri="{FF2B5EF4-FFF2-40B4-BE49-F238E27FC236}">
                  <a16:creationId xmlns:a16="http://schemas.microsoft.com/office/drawing/2014/main" id="{34987EDB-4BAA-27D0-7059-16824A0849A0}"/>
                </a:ext>
              </a:extLst>
            </p:cNvPr>
            <p:cNvSpPr/>
            <p:nvPr userDrawn="1"/>
          </p:nvSpPr>
          <p:spPr>
            <a:xfrm>
              <a:off x="10868240" y="2607753"/>
              <a:ext cx="0" cy="863268"/>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8" name="object 25">
              <a:extLst>
                <a:ext uri="{FF2B5EF4-FFF2-40B4-BE49-F238E27FC236}">
                  <a16:creationId xmlns:a16="http://schemas.microsoft.com/office/drawing/2014/main" id="{04D5CE76-6E36-67CB-0BAB-4D76DB49D57D}"/>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9" name="object 26">
              <a:extLst>
                <a:ext uri="{FF2B5EF4-FFF2-40B4-BE49-F238E27FC236}">
                  <a16:creationId xmlns:a16="http://schemas.microsoft.com/office/drawing/2014/main" id="{DD537BD6-953F-8224-3587-EF202522E90D}"/>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0" name="object 27">
              <a:extLst>
                <a:ext uri="{FF2B5EF4-FFF2-40B4-BE49-F238E27FC236}">
                  <a16:creationId xmlns:a16="http://schemas.microsoft.com/office/drawing/2014/main" id="{5C3872FD-2181-19EE-E157-ECD0F68BE03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1" name="object 28">
              <a:extLst>
                <a:ext uri="{FF2B5EF4-FFF2-40B4-BE49-F238E27FC236}">
                  <a16:creationId xmlns:a16="http://schemas.microsoft.com/office/drawing/2014/main" id="{1FDF0F6A-6C15-29FF-1017-1209A0441EFC}"/>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182102" y="2641887"/>
            <a:ext cx="3207418" cy="1544351"/>
          </a:xfrm>
        </p:spPr>
        <p:txBody>
          <a:bodyPr anchor="ctr" anchorCtr="0">
            <a:normAutofit/>
          </a:bodyPr>
          <a:lstStyle>
            <a:lvl1pPr marL="0" indent="0" algn="ctr">
              <a:buNone/>
              <a:defRPr sz="2000" b="1" spc="300">
                <a:solidFill>
                  <a:schemeClr val="accent2"/>
                </a:solidFill>
              </a:defRPr>
            </a:lvl1pPr>
          </a:lstStyle>
          <a:p>
            <a:pPr lvl="0"/>
            <a:r>
              <a:rPr lang="en-US"/>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878060" y="4930814"/>
            <a:ext cx="4322322" cy="1504709"/>
          </a:xfrm>
        </p:spPr>
        <p:txBody>
          <a:bodyPr anchor="t" anchorCtr="0">
            <a:normAutofit/>
          </a:bodyPr>
          <a:lstStyle>
            <a:lvl1pPr marL="0" indent="0" algn="ctr">
              <a:buNone/>
              <a:defRPr sz="1600" b="0" spc="0">
                <a:solidFill>
                  <a:schemeClr val="accent2"/>
                </a:solidFill>
              </a:defRPr>
            </a:lvl1pPr>
          </a:lstStyle>
          <a:p>
            <a:pPr lvl="0"/>
            <a:r>
              <a:rPr lang="en-US"/>
              <a:t>CLICK TO ADD TEXT</a:t>
            </a:r>
          </a:p>
        </p:txBody>
      </p:sp>
      <p:sp>
        <p:nvSpPr>
          <p:cNvPr id="27" name="Picture Placeholder 26">
            <a:extLst>
              <a:ext uri="{FF2B5EF4-FFF2-40B4-BE49-F238E27FC236}">
                <a16:creationId xmlns:a16="http://schemas.microsoft.com/office/drawing/2014/main" id="{34D831D3-E6E2-C75E-40D1-9ED63047560C}"/>
              </a:ext>
              <a:ext uri="{C183D7F6-B498-43B3-948B-1728B52AA6E4}">
                <adec:decorative xmlns:adec="http://schemas.microsoft.com/office/drawing/2017/decorative" val="1"/>
              </a:ext>
            </a:extLst>
          </p:cNvPr>
          <p:cNvSpPr>
            <a:spLocks noGrp="1"/>
          </p:cNvSpPr>
          <p:nvPr>
            <p:ph type="pic" sz="quarter" idx="15" hasCustomPrompt="1"/>
          </p:nvPr>
        </p:nvSpPr>
        <p:spPr>
          <a:xfrm>
            <a:off x="4878060" y="1927186"/>
            <a:ext cx="4322321" cy="2862263"/>
          </a:xfrm>
          <a:solidFill>
            <a:schemeClr val="bg1"/>
          </a:solidFill>
        </p:spPr>
        <p:txBody>
          <a:bodyPr/>
          <a:lstStyle>
            <a:lvl1pPr marL="0" indent="0" algn="ctr">
              <a:buNone/>
              <a:defRPr>
                <a:solidFill>
                  <a:schemeClr val="accent2"/>
                </a:solidFill>
              </a:defRPr>
            </a:lvl1pPr>
          </a:lstStyle>
          <a:p>
            <a:r>
              <a:rPr lang="en-US"/>
              <a:t>CLICK TO ADD PICTURE</a:t>
            </a:r>
          </a:p>
        </p:txBody>
      </p:sp>
    </p:spTree>
    <p:extLst>
      <p:ext uri="{BB962C8B-B14F-4D97-AF65-F5344CB8AC3E}">
        <p14:creationId xmlns:p14="http://schemas.microsoft.com/office/powerpoint/2010/main" val="422889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9964C-A942-64D2-CC30-15CB84D29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93E54A-B07C-2A05-D24E-CA1322F8A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DC39D-C3F2-91F4-BAC1-2404471E7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A185EF3-CCCD-C179-D1D7-1817CBBAC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DC65E6-E6FA-96F2-9510-B37389ED7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32C732-AAC8-F547-A38C-3ADCCEC237B4}" type="slidenum">
              <a:rPr lang="en-US" smtClean="0"/>
              <a:t>‹#›</a:t>
            </a:fld>
            <a:endParaRPr lang="en-US"/>
          </a:p>
        </p:txBody>
      </p:sp>
    </p:spTree>
    <p:extLst>
      <p:ext uri="{BB962C8B-B14F-4D97-AF65-F5344CB8AC3E}">
        <p14:creationId xmlns:p14="http://schemas.microsoft.com/office/powerpoint/2010/main" val="2901382812"/>
      </p:ext>
    </p:extLst>
  </p:cSld>
  <p:clrMap bg1="lt1" tx1="dk1" bg2="lt2" tx2="dk2" accent1="accent1" accent2="accent2" accent3="accent3" accent4="accent4" accent5="accent5" accent6="accent6" hlink="hlink" folHlink="folHlink"/>
  <p:sldLayoutIdLst>
    <p:sldLayoutId id="2147483666" r:id="rId1"/>
    <p:sldLayoutId id="2147483654" r:id="rId2"/>
    <p:sldLayoutId id="2147483669" r:id="rId3"/>
    <p:sldLayoutId id="2147483668" r:id="rId4"/>
    <p:sldLayoutId id="2147483670" r:id="rId5"/>
    <p:sldLayoutId id="2147483671" r:id="rId6"/>
    <p:sldLayoutId id="2147483672" r:id="rId7"/>
    <p:sldLayoutId id="2147483673" r:id="rId8"/>
    <p:sldLayoutId id="2147483674" r:id="rId9"/>
    <p:sldLayoutId id="2147483675" r:id="rId10"/>
    <p:sldLayoutId id="2147483676" r:id="rId11"/>
    <p:sldLayoutId id="2147483656" r:id="rId12"/>
    <p:sldLayoutId id="2147483677" r:id="rId13"/>
    <p:sldLayoutId id="2147483678" r:id="rId14"/>
    <p:sldLayoutId id="2147483679" r:id="rId15"/>
    <p:sldLayoutId id="2147483680" r:id="rId16"/>
    <p:sldLayoutId id="2147483681" r:id="rId17"/>
    <p:sldLayoutId id="2147483655" r:id="rId18"/>
    <p:sldLayoutId id="2147483657" r:id="rId19"/>
    <p:sldLayoutId id="2147483658" r:id="rId20"/>
    <p:sldLayoutId id="2147483664" r:id="rId21"/>
    <p:sldLayoutId id="2147483665" r:id="rId22"/>
    <p:sldLayoutId id="2147483682" r:id="rId23"/>
    <p:sldLayoutId id="2147483660" r:id="rId24"/>
    <p:sldLayoutId id="2147483663" r:id="rId2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96C1-4AAD-93D0-70D2-F7F60341C717}"/>
              </a:ext>
            </a:extLst>
          </p:cNvPr>
          <p:cNvSpPr>
            <a:spLocks noGrp="1"/>
          </p:cNvSpPr>
          <p:nvPr>
            <p:ph type="ctrTitle"/>
          </p:nvPr>
        </p:nvSpPr>
        <p:spPr/>
        <p:txBody>
          <a:bodyPr/>
          <a:lstStyle/>
          <a:p>
            <a:r>
              <a:rPr lang="en-US"/>
              <a:t>EYE PROTECTION REQUIREMENTS</a:t>
            </a:r>
          </a:p>
        </p:txBody>
      </p:sp>
      <p:sp>
        <p:nvSpPr>
          <p:cNvPr id="5" name="Text Placeholder 4">
            <a:extLst>
              <a:ext uri="{FF2B5EF4-FFF2-40B4-BE49-F238E27FC236}">
                <a16:creationId xmlns:a16="http://schemas.microsoft.com/office/drawing/2014/main" id="{9DE8AAD7-216F-FD2D-BE31-06A3F7E1248D}"/>
              </a:ext>
            </a:extLst>
          </p:cNvPr>
          <p:cNvSpPr>
            <a:spLocks noGrp="1"/>
          </p:cNvSpPr>
          <p:nvPr>
            <p:ph type="body" sz="quarter" idx="17"/>
          </p:nvPr>
        </p:nvSpPr>
        <p:spPr/>
        <p:txBody>
          <a:bodyPr/>
          <a:lstStyle/>
          <a:p>
            <a:r>
              <a:rPr lang="en-US"/>
              <a:t>OVERVIEW FOR LABORATORIES </a:t>
            </a:r>
          </a:p>
        </p:txBody>
      </p:sp>
      <p:sp>
        <p:nvSpPr>
          <p:cNvPr id="3" name="Text Placeholder 2">
            <a:extLst>
              <a:ext uri="{FF2B5EF4-FFF2-40B4-BE49-F238E27FC236}">
                <a16:creationId xmlns:a16="http://schemas.microsoft.com/office/drawing/2014/main" id="{E691A1CF-5991-F8A7-C21D-C22BA72247D7}"/>
              </a:ext>
            </a:extLst>
          </p:cNvPr>
          <p:cNvSpPr>
            <a:spLocks noGrp="1"/>
          </p:cNvSpPr>
          <p:nvPr>
            <p:ph type="body" sz="quarter" idx="14"/>
          </p:nvPr>
        </p:nvSpPr>
        <p:spPr/>
        <p:txBody>
          <a:bodyPr/>
          <a:lstStyle/>
          <a:p>
            <a:r>
              <a:rPr lang="en-US"/>
              <a:t>Environmental Health &amp; Safety</a:t>
            </a:r>
          </a:p>
        </p:txBody>
      </p:sp>
      <p:sp>
        <p:nvSpPr>
          <p:cNvPr id="4" name="Text Placeholder 3">
            <a:extLst>
              <a:ext uri="{FF2B5EF4-FFF2-40B4-BE49-F238E27FC236}">
                <a16:creationId xmlns:a16="http://schemas.microsoft.com/office/drawing/2014/main" id="{104F9DC4-B6D4-017B-9589-B0934B818E15}"/>
              </a:ext>
            </a:extLst>
          </p:cNvPr>
          <p:cNvSpPr>
            <a:spLocks noGrp="1"/>
          </p:cNvSpPr>
          <p:nvPr>
            <p:ph type="body" sz="quarter" idx="15"/>
          </p:nvPr>
        </p:nvSpPr>
        <p:spPr/>
        <p:txBody>
          <a:bodyPr/>
          <a:lstStyle/>
          <a:p>
            <a:r>
              <a:rPr lang="en-US"/>
              <a:t>April 2026</a:t>
            </a:r>
          </a:p>
        </p:txBody>
      </p:sp>
    </p:spTree>
    <p:custDataLst>
      <p:tags r:id="rId1"/>
    </p:custDataLst>
    <p:extLst>
      <p:ext uri="{BB962C8B-B14F-4D97-AF65-F5344CB8AC3E}">
        <p14:creationId xmlns:p14="http://schemas.microsoft.com/office/powerpoint/2010/main" val="390139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4068-6870-C1A3-810B-3FAFE8B7DA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585074D-6EAE-9DFB-9600-351E67268D6C}"/>
              </a:ext>
            </a:extLst>
          </p:cNvPr>
          <p:cNvSpPr>
            <a:spLocks noGrp="1"/>
          </p:cNvSpPr>
          <p:nvPr>
            <p:ph type="body" sz="quarter" idx="13"/>
          </p:nvPr>
        </p:nvSpPr>
        <p:spPr/>
        <p:txBody>
          <a:bodyPr/>
          <a:lstStyle/>
          <a:p>
            <a:r>
              <a:rPr lang="en-US"/>
              <a:t>GAPS AT UF</a:t>
            </a:r>
          </a:p>
        </p:txBody>
      </p:sp>
      <p:sp>
        <p:nvSpPr>
          <p:cNvPr id="2" name="Title 1">
            <a:extLst>
              <a:ext uri="{FF2B5EF4-FFF2-40B4-BE49-F238E27FC236}">
                <a16:creationId xmlns:a16="http://schemas.microsoft.com/office/drawing/2014/main" id="{13E51EE0-EA54-1212-0796-9C2904FBE4DF}"/>
              </a:ext>
            </a:extLst>
          </p:cNvPr>
          <p:cNvSpPr>
            <a:spLocks noGrp="1"/>
          </p:cNvSpPr>
          <p:nvPr>
            <p:ph type="title"/>
          </p:nvPr>
        </p:nvSpPr>
        <p:spPr>
          <a:xfrm>
            <a:off x="838200" y="642938"/>
            <a:ext cx="10515600" cy="1047750"/>
          </a:xfrm>
        </p:spPr>
        <p:txBody>
          <a:bodyPr/>
          <a:lstStyle/>
          <a:p>
            <a:r>
              <a:rPr lang="en-US"/>
              <a:t>Incidents Involving Eyes &amp; Face</a:t>
            </a:r>
          </a:p>
        </p:txBody>
      </p:sp>
      <p:sp>
        <p:nvSpPr>
          <p:cNvPr id="4" name="Slide Number Placeholder 3">
            <a:extLst>
              <a:ext uri="{FF2B5EF4-FFF2-40B4-BE49-F238E27FC236}">
                <a16:creationId xmlns:a16="http://schemas.microsoft.com/office/drawing/2014/main" id="{D29A6DDF-023A-05DC-184B-C450488DDB43}"/>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10</a:t>
            </a:fld>
            <a:endParaRPr lang="en-US"/>
          </a:p>
        </p:txBody>
      </p:sp>
      <p:graphicFrame>
        <p:nvGraphicFramePr>
          <p:cNvPr id="6" name="Content Placeholder 5">
            <a:extLst>
              <a:ext uri="{FF2B5EF4-FFF2-40B4-BE49-F238E27FC236}">
                <a16:creationId xmlns:a16="http://schemas.microsoft.com/office/drawing/2014/main" id="{B09EBA93-CDC1-1378-0A72-F9F7E676EB1E}"/>
              </a:ext>
            </a:extLst>
          </p:cNvPr>
          <p:cNvGraphicFramePr>
            <a:graphicFrameLocks noGrp="1"/>
          </p:cNvGraphicFramePr>
          <p:nvPr>
            <p:ph idx="1"/>
            <p:extLst>
              <p:ext uri="{D42A27DB-BD31-4B8C-83A1-F6EECF244321}">
                <p14:modId xmlns:p14="http://schemas.microsoft.com/office/powerpoint/2010/main" val="2582454143"/>
              </p:ext>
            </p:extLst>
          </p:nvPr>
        </p:nvGraphicFramePr>
        <p:xfrm>
          <a:off x="819549" y="1968501"/>
          <a:ext cx="8559801" cy="3507697"/>
        </p:xfrm>
        <a:graphic>
          <a:graphicData uri="http://schemas.openxmlformats.org/drawingml/2006/table">
            <a:tbl>
              <a:tblPr/>
              <a:tblGrid>
                <a:gridCol w="684784">
                  <a:extLst>
                    <a:ext uri="{9D8B030D-6E8A-4147-A177-3AD203B41FA5}">
                      <a16:colId xmlns:a16="http://schemas.microsoft.com/office/drawing/2014/main" val="3496259910"/>
                    </a:ext>
                  </a:extLst>
                </a:gridCol>
                <a:gridCol w="3309790">
                  <a:extLst>
                    <a:ext uri="{9D8B030D-6E8A-4147-A177-3AD203B41FA5}">
                      <a16:colId xmlns:a16="http://schemas.microsoft.com/office/drawing/2014/main" val="39664369"/>
                    </a:ext>
                  </a:extLst>
                </a:gridCol>
                <a:gridCol w="1783292">
                  <a:extLst>
                    <a:ext uri="{9D8B030D-6E8A-4147-A177-3AD203B41FA5}">
                      <a16:colId xmlns:a16="http://schemas.microsoft.com/office/drawing/2014/main" val="531425059"/>
                    </a:ext>
                  </a:extLst>
                </a:gridCol>
                <a:gridCol w="2781935">
                  <a:extLst>
                    <a:ext uri="{9D8B030D-6E8A-4147-A177-3AD203B41FA5}">
                      <a16:colId xmlns:a16="http://schemas.microsoft.com/office/drawing/2014/main" val="1534013734"/>
                    </a:ext>
                  </a:extLst>
                </a:gridCol>
              </a:tblGrid>
              <a:tr h="193743">
                <a:tc>
                  <a:txBody>
                    <a:bodyPr/>
                    <a:lstStyle/>
                    <a:p>
                      <a:pPr algn="l" fontAlgn="b">
                        <a:buNone/>
                      </a:pPr>
                      <a:r>
                        <a:rPr lang="en-US" sz="1200" b="1" i="0" u="none" strike="noStrike">
                          <a:solidFill>
                            <a:srgbClr val="000000"/>
                          </a:solidFill>
                          <a:effectLst/>
                          <a:latin typeface="Aptos Narrow" panose="020B0004020202020204" pitchFamily="34" charset="0"/>
                        </a:rPr>
                        <a:t>Date</a:t>
                      </a:r>
                    </a:p>
                  </a:txBody>
                  <a:tcPr marL="9525" marR="9525" marT="9525" marB="0" anchor="b">
                    <a:lnL>
                      <a:noFill/>
                    </a:lnL>
                    <a:lnR>
                      <a:noFill/>
                    </a:lnR>
                    <a:lnT>
                      <a:noFill/>
                    </a:lnT>
                    <a:lnB>
                      <a:noFill/>
                    </a:lnB>
                    <a:noFill/>
                  </a:tcPr>
                </a:tc>
                <a:tc>
                  <a:txBody>
                    <a:bodyPr/>
                    <a:lstStyle/>
                    <a:p>
                      <a:pPr algn="l" fontAlgn="b">
                        <a:buNone/>
                      </a:pPr>
                      <a:r>
                        <a:rPr lang="en-US" sz="1200" b="1" i="0" u="none" strike="noStrike">
                          <a:solidFill>
                            <a:srgbClr val="000000"/>
                          </a:solidFill>
                          <a:effectLst/>
                          <a:latin typeface="Aptos Narrow" panose="020B0004020202020204" pitchFamily="34" charset="0"/>
                        </a:rPr>
                        <a:t>Type </a:t>
                      </a:r>
                    </a:p>
                  </a:txBody>
                  <a:tcPr marL="9525" marR="9525" marT="9525" marB="0" anchor="b">
                    <a:lnL>
                      <a:noFill/>
                    </a:lnL>
                    <a:lnR>
                      <a:noFill/>
                    </a:lnR>
                    <a:lnT>
                      <a:noFill/>
                    </a:lnT>
                    <a:lnB>
                      <a:noFill/>
                    </a:lnB>
                    <a:noFill/>
                  </a:tcPr>
                </a:tc>
                <a:tc>
                  <a:txBody>
                    <a:bodyPr/>
                    <a:lstStyle/>
                    <a:p>
                      <a:pPr algn="ctr" fontAlgn="b">
                        <a:buNone/>
                      </a:pPr>
                      <a:r>
                        <a:rPr lang="en-US" sz="1200" b="1" i="0" u="none" strike="noStrike">
                          <a:solidFill>
                            <a:srgbClr val="000000"/>
                          </a:solidFill>
                          <a:effectLst/>
                          <a:latin typeface="Aptos Narrow" panose="020B0004020202020204" pitchFamily="34" charset="0"/>
                        </a:rPr>
                        <a:t>Wearing eye protection?</a:t>
                      </a:r>
                    </a:p>
                  </a:txBody>
                  <a:tcPr marL="9525" marR="9525" marT="9525" marB="0" anchor="b">
                    <a:lnL>
                      <a:noFill/>
                    </a:lnL>
                    <a:lnR>
                      <a:noFill/>
                    </a:lnR>
                    <a:lnT>
                      <a:noFill/>
                    </a:lnT>
                    <a:lnB>
                      <a:noFill/>
                    </a:lnB>
                    <a:noFill/>
                  </a:tcPr>
                </a:tc>
                <a:tc>
                  <a:txBody>
                    <a:bodyPr/>
                    <a:lstStyle/>
                    <a:p>
                      <a:pPr algn="l" fontAlgn="b">
                        <a:buNone/>
                      </a:pPr>
                      <a:r>
                        <a:rPr lang="en-US" sz="1200" b="1" i="0" u="none" strike="noStrike">
                          <a:solidFill>
                            <a:srgbClr val="000000"/>
                          </a:solidFill>
                          <a:effectLst/>
                          <a:latin typeface="Aptos Narrow" panose="020B0004020202020204" pitchFamily="34" charset="0"/>
                        </a:rPr>
                        <a:t>Department</a:t>
                      </a:r>
                    </a:p>
                  </a:txBody>
                  <a:tcPr marL="9525" marR="9525" marT="9525" marB="0" anchor="b">
                    <a:lnL>
                      <a:noFill/>
                    </a:lnL>
                    <a:lnR>
                      <a:noFill/>
                    </a:lnR>
                    <a:lnT>
                      <a:noFill/>
                    </a:lnT>
                    <a:lnB>
                      <a:noFill/>
                    </a:lnB>
                    <a:noFill/>
                  </a:tcPr>
                </a:tc>
                <a:extLst>
                  <a:ext uri="{0D108BD9-81ED-4DB2-BD59-A6C34878D82A}">
                    <a16:rowId xmlns:a16="http://schemas.microsoft.com/office/drawing/2014/main" val="688970273"/>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Mar-26</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Chemical splash to eye</a:t>
                      </a:r>
                    </a:p>
                  </a:txBody>
                  <a:tcPr marL="9525" marR="9525" marT="9525" marB="0" anchor="b">
                    <a:lnL>
                      <a:noFill/>
                    </a:lnL>
                    <a:lnR>
                      <a:noFill/>
                    </a:lnR>
                    <a:lnT>
                      <a:noFill/>
                    </a:lnT>
                    <a:lnB>
                      <a:noFill/>
                    </a:lnB>
                    <a:solidFill>
                      <a:srgbClr val="DAF2D0"/>
                    </a:solidFill>
                  </a:tcPr>
                </a:tc>
                <a:tc>
                  <a:txBody>
                    <a:bodyPr/>
                    <a:lstStyle/>
                    <a:p>
                      <a:pPr algn="ctr" fontAlgn="b">
                        <a:buNone/>
                      </a:pPr>
                      <a:r>
                        <a:rPr lang="en-US" sz="1100" b="0" i="0" u="none" strike="noStrike">
                          <a:solidFill>
                            <a:srgbClr val="000000"/>
                          </a:solidFill>
                          <a:effectLst/>
                          <a:latin typeface="Aptos Narrow" panose="020B0004020202020204" pitchFamily="34" charset="0"/>
                        </a:rPr>
                        <a:t>Y</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LS-Chemistry</a:t>
                      </a:r>
                    </a:p>
                  </a:txBody>
                  <a:tcPr marL="9525" marR="9525" marT="9525" marB="0" anchor="b">
                    <a:lnL>
                      <a:noFill/>
                    </a:lnL>
                    <a:lnR>
                      <a:noFill/>
                    </a:lnR>
                    <a:lnT>
                      <a:noFill/>
                    </a:lnT>
                    <a:lnB>
                      <a:noFill/>
                    </a:lnB>
                    <a:solidFill>
                      <a:srgbClr val="DAF2D0"/>
                    </a:solidFill>
                  </a:tcPr>
                </a:tc>
                <a:extLst>
                  <a:ext uri="{0D108BD9-81ED-4DB2-BD59-A6C34878D82A}">
                    <a16:rowId xmlns:a16="http://schemas.microsoft.com/office/drawing/2014/main" val="1887490403"/>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Mar-26</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Chemical vapor to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AG-Forest, Fisheries &amp; Geomatic Science</a:t>
                      </a:r>
                    </a:p>
                  </a:txBody>
                  <a:tcPr marL="9525" marR="9525" marT="9525" marB="0" anchor="b">
                    <a:lnL>
                      <a:noFill/>
                    </a:lnL>
                    <a:lnR>
                      <a:noFill/>
                    </a:lnR>
                    <a:lnT>
                      <a:noFill/>
                    </a:lnT>
                    <a:lnB>
                      <a:noFill/>
                    </a:lnB>
                    <a:noFill/>
                  </a:tcPr>
                </a:tc>
                <a:extLst>
                  <a:ext uri="{0D108BD9-81ED-4DB2-BD59-A6C34878D82A}">
                    <a16:rowId xmlns:a16="http://schemas.microsoft.com/office/drawing/2014/main" val="2459744207"/>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Feb-26</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Laser light to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LS-Physics</a:t>
                      </a:r>
                    </a:p>
                  </a:txBody>
                  <a:tcPr marL="9525" marR="9525" marT="9525" marB="0" anchor="b">
                    <a:lnL>
                      <a:noFill/>
                    </a:lnL>
                    <a:lnR>
                      <a:noFill/>
                    </a:lnR>
                    <a:lnT>
                      <a:noFill/>
                    </a:lnT>
                    <a:lnB>
                      <a:noFill/>
                    </a:lnB>
                    <a:noFill/>
                  </a:tcPr>
                </a:tc>
                <a:extLst>
                  <a:ext uri="{0D108BD9-81ED-4DB2-BD59-A6C34878D82A}">
                    <a16:rowId xmlns:a16="http://schemas.microsoft.com/office/drawing/2014/main" val="3740098817"/>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Nov-25</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Chemical splash to face</a:t>
                      </a:r>
                    </a:p>
                  </a:txBody>
                  <a:tcPr marL="9525" marR="9525" marT="9525" marB="0" anchor="b">
                    <a:lnL>
                      <a:noFill/>
                    </a:lnL>
                    <a:lnR>
                      <a:noFill/>
                    </a:lnR>
                    <a:lnT>
                      <a:noFill/>
                    </a:lnT>
                    <a:lnB>
                      <a:noFill/>
                    </a:lnB>
                    <a:solidFill>
                      <a:srgbClr val="DAF2D0"/>
                    </a:solidFill>
                  </a:tcPr>
                </a:tc>
                <a:tc>
                  <a:txBody>
                    <a:bodyPr/>
                    <a:lstStyle/>
                    <a:p>
                      <a:pPr algn="ctr" fontAlgn="b">
                        <a:buNone/>
                      </a:pPr>
                      <a:r>
                        <a:rPr lang="en-US" sz="1100" b="0" i="0" u="none" strike="noStrike">
                          <a:solidFill>
                            <a:srgbClr val="000000"/>
                          </a:solidFill>
                          <a:effectLst/>
                          <a:latin typeface="Aptos Narrow" panose="020B0004020202020204" pitchFamily="34" charset="0"/>
                        </a:rPr>
                        <a:t>Y</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LS-Chemistry</a:t>
                      </a:r>
                    </a:p>
                  </a:txBody>
                  <a:tcPr marL="9525" marR="9525" marT="9525" marB="0" anchor="b">
                    <a:lnL>
                      <a:noFill/>
                    </a:lnL>
                    <a:lnR>
                      <a:noFill/>
                    </a:lnR>
                    <a:lnT>
                      <a:noFill/>
                    </a:lnT>
                    <a:lnB>
                      <a:noFill/>
                    </a:lnB>
                    <a:solidFill>
                      <a:srgbClr val="DAF2D0"/>
                    </a:solidFill>
                  </a:tcPr>
                </a:tc>
                <a:extLst>
                  <a:ext uri="{0D108BD9-81ED-4DB2-BD59-A6C34878D82A}">
                    <a16:rowId xmlns:a16="http://schemas.microsoft.com/office/drawing/2014/main" val="1888790418"/>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Oct-25</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Chemical splash to face</a:t>
                      </a:r>
                    </a:p>
                  </a:txBody>
                  <a:tcPr marL="9525" marR="9525" marT="9525" marB="0" anchor="b">
                    <a:lnL>
                      <a:noFill/>
                    </a:lnL>
                    <a:lnR>
                      <a:noFill/>
                    </a:lnR>
                    <a:lnT>
                      <a:noFill/>
                    </a:lnT>
                    <a:lnB>
                      <a:noFill/>
                    </a:lnB>
                    <a:solidFill>
                      <a:srgbClr val="DAF2D0"/>
                    </a:solidFill>
                  </a:tcPr>
                </a:tc>
                <a:tc>
                  <a:txBody>
                    <a:bodyPr/>
                    <a:lstStyle/>
                    <a:p>
                      <a:pPr algn="ctr" fontAlgn="b">
                        <a:buNone/>
                      </a:pPr>
                      <a:r>
                        <a:rPr lang="en-US" sz="1100" b="0" i="0" u="none" strike="noStrike">
                          <a:solidFill>
                            <a:srgbClr val="000000"/>
                          </a:solidFill>
                          <a:effectLst/>
                          <a:latin typeface="Aptos Narrow" panose="020B0004020202020204" pitchFamily="34" charset="0"/>
                        </a:rPr>
                        <a:t>Y</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LS-Chemistry</a:t>
                      </a:r>
                    </a:p>
                  </a:txBody>
                  <a:tcPr marL="9525" marR="9525" marT="9525" marB="0" anchor="b">
                    <a:lnL>
                      <a:noFill/>
                    </a:lnL>
                    <a:lnR>
                      <a:noFill/>
                    </a:lnR>
                    <a:lnT>
                      <a:noFill/>
                    </a:lnT>
                    <a:lnB>
                      <a:noFill/>
                    </a:lnB>
                    <a:solidFill>
                      <a:srgbClr val="DAF2D0"/>
                    </a:solidFill>
                  </a:tcPr>
                </a:tc>
                <a:extLst>
                  <a:ext uri="{0D108BD9-81ED-4DB2-BD59-A6C34878D82A}">
                    <a16:rowId xmlns:a16="http://schemas.microsoft.com/office/drawing/2014/main" val="2280042723"/>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Oct-25</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Fertilizer in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 </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IFAS REC</a:t>
                      </a:r>
                    </a:p>
                  </a:txBody>
                  <a:tcPr marL="9525" marR="9525" marT="9525" marB="0" anchor="b">
                    <a:lnL>
                      <a:noFill/>
                    </a:lnL>
                    <a:lnR>
                      <a:noFill/>
                    </a:lnR>
                    <a:lnT>
                      <a:noFill/>
                    </a:lnT>
                    <a:lnB>
                      <a:noFill/>
                    </a:lnB>
                    <a:noFill/>
                  </a:tcPr>
                </a:tc>
                <a:extLst>
                  <a:ext uri="{0D108BD9-81ED-4DB2-BD59-A6C34878D82A}">
                    <a16:rowId xmlns:a16="http://schemas.microsoft.com/office/drawing/2014/main" val="1421551733"/>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Aug-25</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Chemical splash to eye from mouse procedure</a:t>
                      </a:r>
                    </a:p>
                  </a:txBody>
                  <a:tcPr marL="9525" marR="9525" marT="9525" marB="0" anchor="b">
                    <a:lnL>
                      <a:noFill/>
                    </a:lnL>
                    <a:lnR>
                      <a:noFill/>
                    </a:lnR>
                    <a:lnT>
                      <a:noFill/>
                    </a:lnT>
                    <a:lnB>
                      <a:noFill/>
                    </a:lnB>
                    <a:solidFill>
                      <a:srgbClr val="DAF2D0"/>
                    </a:solidFill>
                  </a:tcPr>
                </a:tc>
                <a:tc>
                  <a:txBody>
                    <a:bodyPr/>
                    <a:lstStyle/>
                    <a:p>
                      <a:pPr algn="ctr" fontAlgn="b">
                        <a:buNone/>
                      </a:pPr>
                      <a:r>
                        <a:rPr lang="en-US" sz="1100" b="0" i="0" u="none" strike="noStrike">
                          <a:solidFill>
                            <a:srgbClr val="000000"/>
                          </a:solidFill>
                          <a:effectLst/>
                          <a:latin typeface="Aptos Narrow" panose="020B0004020202020204" pitchFamily="34" charset="0"/>
                        </a:rPr>
                        <a:t>Y</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SR-Neuroscience</a:t>
                      </a:r>
                    </a:p>
                  </a:txBody>
                  <a:tcPr marL="9525" marR="9525" marT="9525" marB="0" anchor="b">
                    <a:lnL>
                      <a:noFill/>
                    </a:lnL>
                    <a:lnR>
                      <a:noFill/>
                    </a:lnR>
                    <a:lnT>
                      <a:noFill/>
                    </a:lnT>
                    <a:lnB>
                      <a:noFill/>
                    </a:lnB>
                    <a:solidFill>
                      <a:srgbClr val="DAF2D0"/>
                    </a:solidFill>
                  </a:tcPr>
                </a:tc>
                <a:extLst>
                  <a:ext uri="{0D108BD9-81ED-4DB2-BD59-A6C34878D82A}">
                    <a16:rowId xmlns:a16="http://schemas.microsoft.com/office/drawing/2014/main" val="2920551765"/>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Jul-25</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Chemical splash to face</a:t>
                      </a:r>
                    </a:p>
                  </a:txBody>
                  <a:tcPr marL="9525" marR="9525" marT="9525" marB="0" anchor="b">
                    <a:lnL>
                      <a:noFill/>
                    </a:lnL>
                    <a:lnR>
                      <a:noFill/>
                    </a:lnR>
                    <a:lnT>
                      <a:noFill/>
                    </a:lnT>
                    <a:lnB>
                      <a:noFill/>
                    </a:lnB>
                    <a:solidFill>
                      <a:srgbClr val="DAF2D0"/>
                    </a:solidFill>
                  </a:tcPr>
                </a:tc>
                <a:tc>
                  <a:txBody>
                    <a:bodyPr/>
                    <a:lstStyle/>
                    <a:p>
                      <a:pPr algn="ctr" fontAlgn="b">
                        <a:buNone/>
                      </a:pPr>
                      <a:r>
                        <a:rPr lang="en-US" sz="1100" b="0" i="0" u="none" strike="noStrike">
                          <a:solidFill>
                            <a:srgbClr val="000000"/>
                          </a:solidFill>
                          <a:effectLst/>
                          <a:latin typeface="Aptos Narrow" panose="020B0004020202020204" pitchFamily="34" charset="0"/>
                        </a:rPr>
                        <a:t>Y</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LS-Chemistry</a:t>
                      </a:r>
                    </a:p>
                  </a:txBody>
                  <a:tcPr marL="9525" marR="9525" marT="9525" marB="0" anchor="b">
                    <a:lnL>
                      <a:noFill/>
                    </a:lnL>
                    <a:lnR>
                      <a:noFill/>
                    </a:lnR>
                    <a:lnT>
                      <a:noFill/>
                    </a:lnT>
                    <a:lnB>
                      <a:noFill/>
                    </a:lnB>
                    <a:solidFill>
                      <a:srgbClr val="DAF2D0"/>
                    </a:solidFill>
                  </a:tcPr>
                </a:tc>
                <a:extLst>
                  <a:ext uri="{0D108BD9-81ED-4DB2-BD59-A6C34878D82A}">
                    <a16:rowId xmlns:a16="http://schemas.microsoft.com/office/drawing/2014/main" val="2915740887"/>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Jun-25</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Acid splash to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IFAS REC</a:t>
                      </a:r>
                    </a:p>
                  </a:txBody>
                  <a:tcPr marL="9525" marR="9525" marT="9525" marB="0" anchor="b">
                    <a:lnL>
                      <a:noFill/>
                    </a:lnL>
                    <a:lnR>
                      <a:noFill/>
                    </a:lnR>
                    <a:lnT>
                      <a:noFill/>
                    </a:lnT>
                    <a:lnB>
                      <a:noFill/>
                    </a:lnB>
                    <a:noFill/>
                  </a:tcPr>
                </a:tc>
                <a:extLst>
                  <a:ext uri="{0D108BD9-81ED-4DB2-BD59-A6C34878D82A}">
                    <a16:rowId xmlns:a16="http://schemas.microsoft.com/office/drawing/2014/main" val="3121883103"/>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May-25</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Particle in eye from mouse procedure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DN-Oral &amp; Maxillofacial Surgery</a:t>
                      </a:r>
                    </a:p>
                  </a:txBody>
                  <a:tcPr marL="9525" marR="9525" marT="9525" marB="0" anchor="b">
                    <a:lnL>
                      <a:noFill/>
                    </a:lnL>
                    <a:lnR>
                      <a:noFill/>
                    </a:lnR>
                    <a:lnT>
                      <a:noFill/>
                    </a:lnT>
                    <a:lnB>
                      <a:noFill/>
                    </a:lnB>
                    <a:noFill/>
                  </a:tcPr>
                </a:tc>
                <a:extLst>
                  <a:ext uri="{0D108BD9-81ED-4DB2-BD59-A6C34878D82A}">
                    <a16:rowId xmlns:a16="http://schemas.microsoft.com/office/drawing/2014/main" val="2585207799"/>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May-25</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Chem splash in eye from failed bottle </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MD-Biochemistry</a:t>
                      </a:r>
                    </a:p>
                  </a:txBody>
                  <a:tcPr marL="9525" marR="9525" marT="9525" marB="0" anchor="b">
                    <a:lnL>
                      <a:noFill/>
                    </a:lnL>
                    <a:lnR>
                      <a:noFill/>
                    </a:lnR>
                    <a:lnT>
                      <a:noFill/>
                    </a:lnT>
                    <a:lnB>
                      <a:noFill/>
                    </a:lnB>
                    <a:noFill/>
                  </a:tcPr>
                </a:tc>
                <a:extLst>
                  <a:ext uri="{0D108BD9-81ED-4DB2-BD59-A6C34878D82A}">
                    <a16:rowId xmlns:a16="http://schemas.microsoft.com/office/drawing/2014/main" val="541580297"/>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Apr-25</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Struck by item in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Animal Care Services</a:t>
                      </a:r>
                    </a:p>
                  </a:txBody>
                  <a:tcPr marL="9525" marR="9525" marT="9525" marB="0" anchor="b">
                    <a:lnL>
                      <a:noFill/>
                    </a:lnL>
                    <a:lnR>
                      <a:noFill/>
                    </a:lnR>
                    <a:lnT>
                      <a:noFill/>
                    </a:lnT>
                    <a:lnB>
                      <a:noFill/>
                    </a:lnB>
                    <a:noFill/>
                  </a:tcPr>
                </a:tc>
                <a:extLst>
                  <a:ext uri="{0D108BD9-81ED-4DB2-BD59-A6C34878D82A}">
                    <a16:rowId xmlns:a16="http://schemas.microsoft.com/office/drawing/2014/main" val="2943771598"/>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Dec-24</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Chemical fumes in eye from nearby activity</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AG-Horticulture </a:t>
                      </a:r>
                    </a:p>
                  </a:txBody>
                  <a:tcPr marL="9525" marR="9525" marT="9525" marB="0" anchor="b">
                    <a:lnL>
                      <a:noFill/>
                    </a:lnL>
                    <a:lnR>
                      <a:noFill/>
                    </a:lnR>
                    <a:lnT>
                      <a:noFill/>
                    </a:lnT>
                    <a:lnB>
                      <a:noFill/>
                    </a:lnB>
                    <a:noFill/>
                  </a:tcPr>
                </a:tc>
                <a:extLst>
                  <a:ext uri="{0D108BD9-81ED-4DB2-BD59-A6C34878D82A}">
                    <a16:rowId xmlns:a16="http://schemas.microsoft.com/office/drawing/2014/main" val="12804789"/>
                  </a:ext>
                </a:extLst>
              </a:tr>
              <a:tr h="168324">
                <a:tc>
                  <a:txBody>
                    <a:bodyPr/>
                    <a:lstStyle/>
                    <a:p>
                      <a:pPr algn="r" fontAlgn="b">
                        <a:buNone/>
                      </a:pPr>
                      <a:r>
                        <a:rPr lang="en-US" sz="1100" b="0" i="0" u="none" strike="noStrike">
                          <a:solidFill>
                            <a:srgbClr val="000000"/>
                          </a:solidFill>
                          <a:effectLst/>
                          <a:latin typeface="Aptos Narrow" panose="020B0004020202020204" pitchFamily="34" charset="0"/>
                        </a:rPr>
                        <a:t>Dec-24</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Bleach splash in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AG-Microbiology</a:t>
                      </a:r>
                    </a:p>
                  </a:txBody>
                  <a:tcPr marL="9525" marR="9525" marT="9525" marB="0" anchor="b">
                    <a:lnL>
                      <a:noFill/>
                    </a:lnL>
                    <a:lnR>
                      <a:noFill/>
                    </a:lnR>
                    <a:lnT>
                      <a:noFill/>
                    </a:lnT>
                    <a:lnB>
                      <a:noFill/>
                    </a:lnB>
                    <a:noFill/>
                  </a:tcPr>
                </a:tc>
                <a:extLst>
                  <a:ext uri="{0D108BD9-81ED-4DB2-BD59-A6C34878D82A}">
                    <a16:rowId xmlns:a16="http://schemas.microsoft.com/office/drawing/2014/main" val="4227994236"/>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24-Oct</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Animal urine sample splash to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VM-Comp, </a:t>
                      </a:r>
                      <a:r>
                        <a:rPr lang="en-US" sz="1100" b="0" i="0" u="none" strike="noStrike" err="1">
                          <a:solidFill>
                            <a:srgbClr val="000000"/>
                          </a:solidFill>
                          <a:effectLst/>
                          <a:latin typeface="Aptos Narrow" panose="020B0004020202020204" pitchFamily="34" charset="0"/>
                        </a:rPr>
                        <a:t>Diag</a:t>
                      </a:r>
                      <a:r>
                        <a:rPr lang="en-US" sz="1100" b="0" i="0" u="none" strike="noStrike">
                          <a:solidFill>
                            <a:srgbClr val="000000"/>
                          </a:solidFill>
                          <a:effectLst/>
                          <a:latin typeface="Aptos Narrow" panose="020B0004020202020204" pitchFamily="34" charset="0"/>
                        </a:rPr>
                        <a:t> &amp; Pop Med</a:t>
                      </a:r>
                    </a:p>
                  </a:txBody>
                  <a:tcPr marL="9525" marR="9525" marT="9525" marB="0" anchor="b">
                    <a:lnL>
                      <a:noFill/>
                    </a:lnL>
                    <a:lnR>
                      <a:noFill/>
                    </a:lnR>
                    <a:lnT>
                      <a:noFill/>
                    </a:lnT>
                    <a:lnB>
                      <a:noFill/>
                    </a:lnB>
                    <a:noFill/>
                  </a:tcPr>
                </a:tc>
                <a:extLst>
                  <a:ext uri="{0D108BD9-81ED-4DB2-BD59-A6C34878D82A}">
                    <a16:rowId xmlns:a16="http://schemas.microsoft.com/office/drawing/2014/main" val="2803569428"/>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1-Aug</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Chemical splash to face</a:t>
                      </a:r>
                    </a:p>
                  </a:txBody>
                  <a:tcPr marL="9525" marR="9525" marT="9525" marB="0" anchor="b">
                    <a:lnL>
                      <a:noFill/>
                    </a:lnL>
                    <a:lnR>
                      <a:noFill/>
                    </a:lnR>
                    <a:lnT>
                      <a:noFill/>
                    </a:lnT>
                    <a:lnB>
                      <a:noFill/>
                    </a:lnB>
                    <a:solidFill>
                      <a:srgbClr val="DAF2D0"/>
                    </a:solidFill>
                  </a:tcPr>
                </a:tc>
                <a:tc>
                  <a:txBody>
                    <a:bodyPr/>
                    <a:lstStyle/>
                    <a:p>
                      <a:pPr algn="ctr" fontAlgn="b">
                        <a:buNone/>
                      </a:pPr>
                      <a:r>
                        <a:rPr lang="en-US" sz="1100" b="0" i="0" u="none" strike="noStrike">
                          <a:solidFill>
                            <a:srgbClr val="000000"/>
                          </a:solidFill>
                          <a:effectLst/>
                          <a:latin typeface="Aptos Narrow" panose="020B0004020202020204" pitchFamily="34" charset="0"/>
                        </a:rPr>
                        <a:t>Y</a:t>
                      </a:r>
                    </a:p>
                  </a:txBody>
                  <a:tcPr marL="9525" marR="9525" marT="9525" marB="0" anchor="b">
                    <a:lnL>
                      <a:noFill/>
                    </a:lnL>
                    <a:lnR>
                      <a:noFill/>
                    </a:lnR>
                    <a:lnT>
                      <a:noFill/>
                    </a:lnT>
                    <a:lnB>
                      <a:noFill/>
                    </a:lnB>
                    <a:solidFill>
                      <a:srgbClr val="DAF2D0"/>
                    </a:solidFill>
                  </a:tcPr>
                </a:tc>
                <a:tc>
                  <a:txBody>
                    <a:bodyPr/>
                    <a:lstStyle/>
                    <a:p>
                      <a:pPr algn="l" fontAlgn="b">
                        <a:buNone/>
                      </a:pPr>
                      <a:r>
                        <a:rPr lang="en-US" sz="1100" b="0" i="0" u="none" strike="noStrike">
                          <a:solidFill>
                            <a:srgbClr val="000000"/>
                          </a:solidFill>
                          <a:effectLst/>
                          <a:latin typeface="Aptos Narrow" panose="020B0004020202020204" pitchFamily="34" charset="0"/>
                        </a:rPr>
                        <a:t>LS-Chemistry</a:t>
                      </a:r>
                    </a:p>
                  </a:txBody>
                  <a:tcPr marL="9525" marR="9525" marT="9525" marB="0" anchor="b">
                    <a:lnL>
                      <a:noFill/>
                    </a:lnL>
                    <a:lnR>
                      <a:noFill/>
                    </a:lnR>
                    <a:lnT>
                      <a:noFill/>
                    </a:lnT>
                    <a:lnB>
                      <a:noFill/>
                    </a:lnB>
                    <a:solidFill>
                      <a:srgbClr val="DAF2D0"/>
                    </a:solidFill>
                  </a:tcPr>
                </a:tc>
                <a:extLst>
                  <a:ext uri="{0D108BD9-81ED-4DB2-BD59-A6C34878D82A}">
                    <a16:rowId xmlns:a16="http://schemas.microsoft.com/office/drawing/2014/main" val="3544413257"/>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Aug-24</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Acid splash to eye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EG-Chemical Engineering</a:t>
                      </a:r>
                    </a:p>
                  </a:txBody>
                  <a:tcPr marL="9525" marR="9525" marT="9525" marB="0" anchor="b">
                    <a:lnL>
                      <a:noFill/>
                    </a:lnL>
                    <a:lnR>
                      <a:noFill/>
                    </a:lnR>
                    <a:lnT>
                      <a:noFill/>
                    </a:lnT>
                    <a:lnB>
                      <a:noFill/>
                    </a:lnB>
                    <a:noFill/>
                  </a:tcPr>
                </a:tc>
                <a:extLst>
                  <a:ext uri="{0D108BD9-81ED-4DB2-BD59-A6C34878D82A}">
                    <a16:rowId xmlns:a16="http://schemas.microsoft.com/office/drawing/2014/main" val="680930475"/>
                  </a:ext>
                </a:extLst>
              </a:tr>
              <a:tr h="184517">
                <a:tc>
                  <a:txBody>
                    <a:bodyPr/>
                    <a:lstStyle/>
                    <a:p>
                      <a:pPr algn="r" fontAlgn="b">
                        <a:buNone/>
                      </a:pPr>
                      <a:r>
                        <a:rPr lang="en-US" sz="1100" b="0" i="0" u="none" strike="noStrike">
                          <a:solidFill>
                            <a:srgbClr val="000000"/>
                          </a:solidFill>
                          <a:effectLst/>
                          <a:latin typeface="Aptos Narrow" panose="020B0004020202020204" pitchFamily="34" charset="0"/>
                        </a:rPr>
                        <a:t>Jul-24</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Cells splashed into eye during mouse procedure</a:t>
                      </a:r>
                    </a:p>
                  </a:txBody>
                  <a:tcPr marL="9525" marR="9525" marT="9525"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N</a:t>
                      </a:r>
                    </a:p>
                  </a:txBody>
                  <a:tcPr marL="9525" marR="9525" marT="9525"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ptos Narrow" panose="020B0004020202020204" pitchFamily="34" charset="0"/>
                        </a:rPr>
                        <a:t>MD-Neurological Surgery</a:t>
                      </a:r>
                    </a:p>
                  </a:txBody>
                  <a:tcPr marL="9525" marR="9525" marT="9525" marB="0" anchor="b">
                    <a:lnL>
                      <a:noFill/>
                    </a:lnL>
                    <a:lnR>
                      <a:noFill/>
                    </a:lnR>
                    <a:lnT>
                      <a:noFill/>
                    </a:lnT>
                    <a:lnB>
                      <a:noFill/>
                    </a:lnB>
                    <a:noFill/>
                  </a:tcPr>
                </a:tc>
                <a:extLst>
                  <a:ext uri="{0D108BD9-81ED-4DB2-BD59-A6C34878D82A}">
                    <a16:rowId xmlns:a16="http://schemas.microsoft.com/office/drawing/2014/main" val="2768040708"/>
                  </a:ext>
                </a:extLst>
              </a:tr>
            </a:tbl>
          </a:graphicData>
        </a:graphic>
      </p:graphicFrame>
      <p:sp>
        <p:nvSpPr>
          <p:cNvPr id="7" name="TextBox 6">
            <a:extLst>
              <a:ext uri="{FF2B5EF4-FFF2-40B4-BE49-F238E27FC236}">
                <a16:creationId xmlns:a16="http://schemas.microsoft.com/office/drawing/2014/main" id="{42FFE827-8894-309A-06D6-EC09CFF2D349}"/>
              </a:ext>
            </a:extLst>
          </p:cNvPr>
          <p:cNvSpPr txBox="1"/>
          <p:nvPr/>
        </p:nvSpPr>
        <p:spPr>
          <a:xfrm>
            <a:off x="9639700" y="2499981"/>
            <a:ext cx="2222500" cy="2308324"/>
          </a:xfrm>
          <a:prstGeom prst="rect">
            <a:avLst/>
          </a:prstGeom>
          <a:noFill/>
        </p:spPr>
        <p:txBody>
          <a:bodyPr wrap="square" rtlCol="0">
            <a:spAutoFit/>
          </a:bodyPr>
          <a:lstStyle/>
          <a:p>
            <a:r>
              <a:rPr lang="en-US"/>
              <a:t>18 eye &amp; face incidents in labs self-reported in 21 months. </a:t>
            </a:r>
          </a:p>
          <a:p>
            <a:endParaRPr lang="en-US"/>
          </a:p>
          <a:p>
            <a:r>
              <a:rPr lang="en-US"/>
              <a:t>67% were not wearing eye protection</a:t>
            </a:r>
          </a:p>
        </p:txBody>
      </p:sp>
      <p:sp>
        <p:nvSpPr>
          <p:cNvPr id="3" name="TextBox 2">
            <a:extLst>
              <a:ext uri="{FF2B5EF4-FFF2-40B4-BE49-F238E27FC236}">
                <a16:creationId xmlns:a16="http://schemas.microsoft.com/office/drawing/2014/main" id="{12DFB963-5DCD-C07C-4148-7FFE1C7A6979}"/>
              </a:ext>
            </a:extLst>
          </p:cNvPr>
          <p:cNvSpPr txBox="1"/>
          <p:nvPr/>
        </p:nvSpPr>
        <p:spPr>
          <a:xfrm>
            <a:off x="1226150" y="5907285"/>
            <a:ext cx="8825900" cy="307777"/>
          </a:xfrm>
          <a:prstGeom prst="rect">
            <a:avLst/>
          </a:prstGeom>
          <a:noFill/>
        </p:spPr>
        <p:txBody>
          <a:bodyPr wrap="square" rtlCol="0">
            <a:spAutoFit/>
          </a:bodyPr>
          <a:lstStyle/>
          <a:p>
            <a:r>
              <a:rPr lang="en-US" sz="1400"/>
              <a:t>These were voluntarily self-reported and EH&amp;S expects more incidents have occurred that were not reported.  </a:t>
            </a:r>
          </a:p>
        </p:txBody>
      </p:sp>
    </p:spTree>
    <p:custDataLst>
      <p:tags r:id="rId1"/>
    </p:custDataLst>
    <p:extLst>
      <p:ext uri="{BB962C8B-B14F-4D97-AF65-F5344CB8AC3E}">
        <p14:creationId xmlns:p14="http://schemas.microsoft.com/office/powerpoint/2010/main" val="87639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6811-FEA2-8B23-DC44-28C33A8760A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2AEA5A8-2EBD-8E5B-57CB-C34300066F03}"/>
              </a:ext>
            </a:extLst>
          </p:cNvPr>
          <p:cNvSpPr>
            <a:spLocks noGrp="1"/>
          </p:cNvSpPr>
          <p:nvPr>
            <p:ph type="body" idx="13"/>
          </p:nvPr>
        </p:nvSpPr>
        <p:spPr/>
        <p:txBody>
          <a:bodyPr/>
          <a:lstStyle/>
          <a:p>
            <a:r>
              <a:rPr lang="en-US"/>
              <a:t>SECTION 3</a:t>
            </a:r>
          </a:p>
        </p:txBody>
      </p:sp>
      <p:sp>
        <p:nvSpPr>
          <p:cNvPr id="2" name="Title 1">
            <a:extLst>
              <a:ext uri="{FF2B5EF4-FFF2-40B4-BE49-F238E27FC236}">
                <a16:creationId xmlns:a16="http://schemas.microsoft.com/office/drawing/2014/main" id="{E4A3E2FE-09F9-76C5-5DF3-B43B8A899BF1}"/>
              </a:ext>
            </a:extLst>
          </p:cNvPr>
          <p:cNvSpPr>
            <a:spLocks noGrp="1"/>
          </p:cNvSpPr>
          <p:nvPr>
            <p:ph type="title"/>
          </p:nvPr>
        </p:nvSpPr>
        <p:spPr/>
        <p:txBody>
          <a:bodyPr/>
          <a:lstStyle/>
          <a:p>
            <a:r>
              <a:rPr lang="en-US"/>
              <a:t>BENEFITS OF PROPOSED SOLUTION</a:t>
            </a:r>
          </a:p>
        </p:txBody>
      </p:sp>
      <p:sp>
        <p:nvSpPr>
          <p:cNvPr id="5" name="Slide Number Placeholder 4">
            <a:extLst>
              <a:ext uri="{FF2B5EF4-FFF2-40B4-BE49-F238E27FC236}">
                <a16:creationId xmlns:a16="http://schemas.microsoft.com/office/drawing/2014/main" id="{ABFF2609-5782-9269-43F2-F2C92F39E0EF}"/>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11</a:t>
            </a:fld>
            <a:endParaRPr lang="en-US"/>
          </a:p>
        </p:txBody>
      </p:sp>
    </p:spTree>
    <p:custDataLst>
      <p:tags r:id="rId1"/>
    </p:custDataLst>
    <p:extLst>
      <p:ext uri="{BB962C8B-B14F-4D97-AF65-F5344CB8AC3E}">
        <p14:creationId xmlns:p14="http://schemas.microsoft.com/office/powerpoint/2010/main" val="29035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AA1B-7D87-B8A1-CDE0-1FAE86CB883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0AB8C7D-1432-3AC0-2BBE-7FFF74F144AA}"/>
              </a:ext>
            </a:extLst>
          </p:cNvPr>
          <p:cNvSpPr>
            <a:spLocks noGrp="1"/>
          </p:cNvSpPr>
          <p:nvPr>
            <p:ph type="body" sz="quarter" idx="13"/>
          </p:nvPr>
        </p:nvSpPr>
        <p:spPr/>
        <p:txBody>
          <a:bodyPr/>
          <a:lstStyle/>
          <a:p>
            <a:r>
              <a:rPr lang="en-US"/>
              <a:t>BENEFITS OF PROPOSED SOLUTION</a:t>
            </a:r>
          </a:p>
        </p:txBody>
      </p:sp>
      <p:sp>
        <p:nvSpPr>
          <p:cNvPr id="2" name="Title 1">
            <a:extLst>
              <a:ext uri="{FF2B5EF4-FFF2-40B4-BE49-F238E27FC236}">
                <a16:creationId xmlns:a16="http://schemas.microsoft.com/office/drawing/2014/main" id="{69190E9B-3E36-9055-D016-66641AAE541F}"/>
              </a:ext>
            </a:extLst>
          </p:cNvPr>
          <p:cNvSpPr>
            <a:spLocks noGrp="1"/>
          </p:cNvSpPr>
          <p:nvPr>
            <p:ph type="title"/>
          </p:nvPr>
        </p:nvSpPr>
        <p:spPr>
          <a:xfrm>
            <a:off x="838200" y="642938"/>
            <a:ext cx="10515600" cy="1047750"/>
          </a:xfrm>
        </p:spPr>
        <p:txBody>
          <a:bodyPr/>
          <a:lstStyle/>
          <a:p>
            <a:r>
              <a:rPr lang="en-US"/>
              <a:t>A Simpler Approach</a:t>
            </a:r>
          </a:p>
        </p:txBody>
      </p:sp>
      <p:sp>
        <p:nvSpPr>
          <p:cNvPr id="4" name="Slide Number Placeholder 3">
            <a:extLst>
              <a:ext uri="{FF2B5EF4-FFF2-40B4-BE49-F238E27FC236}">
                <a16:creationId xmlns:a16="http://schemas.microsoft.com/office/drawing/2014/main" id="{FC935C6B-C12A-5C6D-118C-622F52950FB7}"/>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12</a:t>
            </a:fld>
            <a:endParaRPr lang="en-US"/>
          </a:p>
        </p:txBody>
      </p:sp>
      <p:sp>
        <p:nvSpPr>
          <p:cNvPr id="18" name="Content Placeholder 17">
            <a:extLst>
              <a:ext uri="{FF2B5EF4-FFF2-40B4-BE49-F238E27FC236}">
                <a16:creationId xmlns:a16="http://schemas.microsoft.com/office/drawing/2014/main" id="{A77DA434-4510-418F-01A3-033326902110}"/>
              </a:ext>
            </a:extLst>
          </p:cNvPr>
          <p:cNvSpPr>
            <a:spLocks noGrp="1"/>
          </p:cNvSpPr>
          <p:nvPr>
            <p:ph idx="1"/>
          </p:nvPr>
        </p:nvSpPr>
        <p:spPr>
          <a:xfrm>
            <a:off x="838200" y="2136775"/>
            <a:ext cx="10515600" cy="3286125"/>
          </a:xfrm>
        </p:spPr>
        <p:txBody>
          <a:bodyPr/>
          <a:lstStyle/>
          <a:p>
            <a:pPr marL="342900" indent="-342900">
              <a:spcBef>
                <a:spcPts val="600"/>
              </a:spcBef>
              <a:buFont typeface="Arial" panose="020B0604020202020204" pitchFamily="34" charset="0"/>
              <a:buChar char="•"/>
            </a:pPr>
            <a:r>
              <a:rPr lang="en-US"/>
              <a:t>Reduces administrative burden for labs to document, conduct training, and verify employee understanding – more complexity on a case-by-case basis.</a:t>
            </a:r>
          </a:p>
          <a:p>
            <a:pPr marL="1028700" lvl="1" indent="-342900">
              <a:spcBef>
                <a:spcPts val="600"/>
              </a:spcBef>
              <a:spcAft>
                <a:spcPts val="1200"/>
              </a:spcAft>
            </a:pPr>
            <a:r>
              <a:rPr lang="en-US" sz="2000"/>
              <a:t>Training conducted at the EH&amp;S level vs. lab-specific training for each experiment or process</a:t>
            </a:r>
          </a:p>
          <a:p>
            <a:pPr marL="342900" indent="-342900">
              <a:spcBef>
                <a:spcPts val="600"/>
              </a:spcBef>
              <a:buFont typeface="Arial" panose="020B0604020202020204" pitchFamily="34" charset="0"/>
              <a:buChar char="•"/>
            </a:pPr>
            <a:r>
              <a:rPr lang="en-US"/>
              <a:t>Removes confusion and misunderstanding </a:t>
            </a:r>
          </a:p>
          <a:p>
            <a:pPr marL="1028700" lvl="1" indent="-342900">
              <a:spcBef>
                <a:spcPts val="600"/>
              </a:spcBef>
              <a:spcAft>
                <a:spcPts val="1200"/>
              </a:spcAft>
            </a:pPr>
            <a:r>
              <a:rPr lang="en-US" sz="2000"/>
              <a:t>Clear expectations for when PPE must be used. </a:t>
            </a:r>
          </a:p>
          <a:p>
            <a:pPr marL="342900" indent="-342900">
              <a:spcBef>
                <a:spcPts val="600"/>
              </a:spcBef>
              <a:buFont typeface="Arial" panose="020B0604020202020204" pitchFamily="34" charset="0"/>
              <a:buChar char="•"/>
            </a:pPr>
            <a:r>
              <a:rPr lang="en-US"/>
              <a:t>Behavior-based safety – actions are influenced by environment</a:t>
            </a:r>
          </a:p>
          <a:p>
            <a:pPr marL="1028700" lvl="1" indent="-342900">
              <a:spcBef>
                <a:spcPts val="600"/>
              </a:spcBef>
            </a:pPr>
            <a:r>
              <a:rPr lang="en-US" sz="2000"/>
              <a:t>“If everyone is wearing PPE, I am more likely to wear PPE”</a:t>
            </a:r>
          </a:p>
          <a:p>
            <a:pPr marL="1028700" lvl="1" indent="-342900">
              <a:spcBef>
                <a:spcPts val="600"/>
              </a:spcBef>
            </a:pPr>
            <a:r>
              <a:rPr lang="en-US" sz="2000"/>
              <a:t>EH&amp;S is consulting with Dr. Nicole Gravina, Associate Professor, Department of Psychology  who specializes on behavior-based training</a:t>
            </a:r>
          </a:p>
        </p:txBody>
      </p:sp>
    </p:spTree>
    <p:custDataLst>
      <p:tags r:id="rId1"/>
    </p:custDataLst>
    <p:extLst>
      <p:ext uri="{BB962C8B-B14F-4D97-AF65-F5344CB8AC3E}">
        <p14:creationId xmlns:p14="http://schemas.microsoft.com/office/powerpoint/2010/main" val="358252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CFC67-5E1F-EFCC-0E74-8E0569E9B33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C63686C-92F9-B6B4-5924-08AE7B84150C}"/>
              </a:ext>
            </a:extLst>
          </p:cNvPr>
          <p:cNvSpPr>
            <a:spLocks noGrp="1"/>
          </p:cNvSpPr>
          <p:nvPr>
            <p:ph type="body" idx="13"/>
          </p:nvPr>
        </p:nvSpPr>
        <p:spPr/>
        <p:txBody>
          <a:bodyPr/>
          <a:lstStyle/>
          <a:p>
            <a:r>
              <a:rPr lang="en-US"/>
              <a:t>SECTION 4</a:t>
            </a:r>
          </a:p>
        </p:txBody>
      </p:sp>
      <p:sp>
        <p:nvSpPr>
          <p:cNvPr id="2" name="Title 1">
            <a:extLst>
              <a:ext uri="{FF2B5EF4-FFF2-40B4-BE49-F238E27FC236}">
                <a16:creationId xmlns:a16="http://schemas.microsoft.com/office/drawing/2014/main" id="{56DDD702-DB31-F29A-7387-6F09DB8CD4DE}"/>
              </a:ext>
            </a:extLst>
          </p:cNvPr>
          <p:cNvSpPr>
            <a:spLocks noGrp="1"/>
          </p:cNvSpPr>
          <p:nvPr>
            <p:ph type="title"/>
          </p:nvPr>
        </p:nvSpPr>
        <p:spPr/>
        <p:txBody>
          <a:bodyPr/>
          <a:lstStyle/>
          <a:p>
            <a:r>
              <a:rPr lang="en-US"/>
              <a:t>BENCHMARKING</a:t>
            </a:r>
          </a:p>
        </p:txBody>
      </p:sp>
      <p:sp>
        <p:nvSpPr>
          <p:cNvPr id="5" name="Slide Number Placeholder 4">
            <a:extLst>
              <a:ext uri="{FF2B5EF4-FFF2-40B4-BE49-F238E27FC236}">
                <a16:creationId xmlns:a16="http://schemas.microsoft.com/office/drawing/2014/main" id="{BE326ED4-111A-5327-F3E5-69FCA5116623}"/>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13</a:t>
            </a:fld>
            <a:endParaRPr lang="en-US"/>
          </a:p>
        </p:txBody>
      </p:sp>
    </p:spTree>
    <p:custDataLst>
      <p:tags r:id="rId1"/>
    </p:custDataLst>
    <p:extLst>
      <p:ext uri="{BB962C8B-B14F-4D97-AF65-F5344CB8AC3E}">
        <p14:creationId xmlns:p14="http://schemas.microsoft.com/office/powerpoint/2010/main" val="153616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F3A99-F4B9-D48E-EB55-FFE032E7480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D986E12-F928-996F-468B-8D6E956A8AF4}"/>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49DD6C08-4487-57EE-6B66-995454D247B2}"/>
              </a:ext>
            </a:extLst>
          </p:cNvPr>
          <p:cNvSpPr>
            <a:spLocks noGrp="1"/>
          </p:cNvSpPr>
          <p:nvPr>
            <p:ph type="title"/>
          </p:nvPr>
        </p:nvSpPr>
        <p:spPr>
          <a:xfrm>
            <a:off x="838200" y="642938"/>
            <a:ext cx="10515600" cy="1047750"/>
          </a:xfrm>
        </p:spPr>
        <p:txBody>
          <a:bodyPr/>
          <a:lstStyle/>
          <a:p>
            <a:r>
              <a:rPr lang="en-US"/>
              <a:t>UCF</a:t>
            </a:r>
          </a:p>
        </p:txBody>
      </p:sp>
      <p:sp>
        <p:nvSpPr>
          <p:cNvPr id="4" name="Slide Number Placeholder 3">
            <a:extLst>
              <a:ext uri="{FF2B5EF4-FFF2-40B4-BE49-F238E27FC236}">
                <a16:creationId xmlns:a16="http://schemas.microsoft.com/office/drawing/2014/main" id="{D0507C5D-B57F-82EC-A1B6-C3C991E4C751}"/>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14</a:t>
            </a:fld>
            <a:endParaRPr lang="en-US"/>
          </a:p>
        </p:txBody>
      </p:sp>
      <p:pic>
        <p:nvPicPr>
          <p:cNvPr id="9" name="Content Placeholder 8">
            <a:extLst>
              <a:ext uri="{FF2B5EF4-FFF2-40B4-BE49-F238E27FC236}">
                <a16:creationId xmlns:a16="http://schemas.microsoft.com/office/drawing/2014/main" id="{DD6B2914-2E37-CB30-7F60-1F99B5E03F50}"/>
              </a:ext>
            </a:extLst>
          </p:cNvPr>
          <p:cNvPicPr>
            <a:picLocks noGrp="1" noChangeAspect="1"/>
          </p:cNvPicPr>
          <p:nvPr>
            <p:ph idx="1"/>
          </p:nvPr>
        </p:nvPicPr>
        <p:blipFill>
          <a:blip r:embed="rId3"/>
          <a:stretch>
            <a:fillRect/>
          </a:stretch>
        </p:blipFill>
        <p:spPr>
          <a:xfrm>
            <a:off x="2962461" y="989955"/>
            <a:ext cx="6549675" cy="4878089"/>
          </a:xfrm>
          <a:prstGeom prst="rect">
            <a:avLst/>
          </a:prstGeom>
        </p:spPr>
      </p:pic>
      <p:sp>
        <p:nvSpPr>
          <p:cNvPr id="11" name="TextBox 10">
            <a:extLst>
              <a:ext uri="{FF2B5EF4-FFF2-40B4-BE49-F238E27FC236}">
                <a16:creationId xmlns:a16="http://schemas.microsoft.com/office/drawing/2014/main" id="{B9B8B0D7-CD89-ACB9-13EF-C6E041B3D6A5}"/>
              </a:ext>
            </a:extLst>
          </p:cNvPr>
          <p:cNvSpPr txBox="1"/>
          <p:nvPr/>
        </p:nvSpPr>
        <p:spPr>
          <a:xfrm>
            <a:off x="1028700" y="6075660"/>
            <a:ext cx="10229850" cy="369332"/>
          </a:xfrm>
          <a:prstGeom prst="rect">
            <a:avLst/>
          </a:prstGeom>
          <a:noFill/>
        </p:spPr>
        <p:txBody>
          <a:bodyPr wrap="square">
            <a:spAutoFit/>
          </a:bodyPr>
          <a:lstStyle/>
          <a:p>
            <a:r>
              <a:rPr lang="en-US"/>
              <a:t>https://ehs.ucf.edu/wp-content/uploads/sites/3/2021/08/Laboratory-Safety-Manual-2018.pdf</a:t>
            </a:r>
          </a:p>
        </p:txBody>
      </p:sp>
    </p:spTree>
    <p:custDataLst>
      <p:tags r:id="rId1"/>
    </p:custDataLst>
    <p:extLst>
      <p:ext uri="{BB962C8B-B14F-4D97-AF65-F5344CB8AC3E}">
        <p14:creationId xmlns:p14="http://schemas.microsoft.com/office/powerpoint/2010/main" val="378474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E7CE4-E7BF-2E33-07F6-CD7D6FA46B6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D125E1A-F9AD-65C2-F273-38DEE829648B}"/>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072DA97D-4AE6-5A29-0410-B8C5A49F2226}"/>
              </a:ext>
            </a:extLst>
          </p:cNvPr>
          <p:cNvSpPr>
            <a:spLocks noGrp="1"/>
          </p:cNvSpPr>
          <p:nvPr>
            <p:ph type="title"/>
          </p:nvPr>
        </p:nvSpPr>
        <p:spPr>
          <a:xfrm>
            <a:off x="838200" y="642938"/>
            <a:ext cx="10515600" cy="1047750"/>
          </a:xfrm>
        </p:spPr>
        <p:txBody>
          <a:bodyPr/>
          <a:lstStyle/>
          <a:p>
            <a:r>
              <a:rPr lang="en-US"/>
              <a:t>University of Michigan</a:t>
            </a:r>
          </a:p>
        </p:txBody>
      </p:sp>
      <p:sp>
        <p:nvSpPr>
          <p:cNvPr id="4" name="Slide Number Placeholder 3">
            <a:extLst>
              <a:ext uri="{FF2B5EF4-FFF2-40B4-BE49-F238E27FC236}">
                <a16:creationId xmlns:a16="http://schemas.microsoft.com/office/drawing/2014/main" id="{70FCD384-4031-9317-5B92-A48034C20245}"/>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15</a:t>
            </a:fld>
            <a:endParaRPr lang="en-US"/>
          </a:p>
        </p:txBody>
      </p:sp>
      <p:pic>
        <p:nvPicPr>
          <p:cNvPr id="9" name="Content Placeholder 8">
            <a:extLst>
              <a:ext uri="{FF2B5EF4-FFF2-40B4-BE49-F238E27FC236}">
                <a16:creationId xmlns:a16="http://schemas.microsoft.com/office/drawing/2014/main" id="{9E8806C6-0D67-2252-F21C-2C962B7E1907}"/>
              </a:ext>
            </a:extLst>
          </p:cNvPr>
          <p:cNvPicPr>
            <a:picLocks noGrp="1" noChangeAspect="1"/>
          </p:cNvPicPr>
          <p:nvPr>
            <p:ph idx="1"/>
          </p:nvPr>
        </p:nvPicPr>
        <p:blipFill>
          <a:blip r:embed="rId3"/>
          <a:stretch>
            <a:fillRect/>
          </a:stretch>
        </p:blipFill>
        <p:spPr>
          <a:xfrm>
            <a:off x="672818" y="2413873"/>
            <a:ext cx="10846363" cy="2139574"/>
          </a:xfrm>
          <a:prstGeom prst="rect">
            <a:avLst/>
          </a:prstGeom>
        </p:spPr>
      </p:pic>
      <p:sp>
        <p:nvSpPr>
          <p:cNvPr id="11" name="TextBox 10">
            <a:extLst>
              <a:ext uri="{FF2B5EF4-FFF2-40B4-BE49-F238E27FC236}">
                <a16:creationId xmlns:a16="http://schemas.microsoft.com/office/drawing/2014/main" id="{F23EF6D9-1B4C-D7F2-1913-A83E815F50FC}"/>
              </a:ext>
            </a:extLst>
          </p:cNvPr>
          <p:cNvSpPr txBox="1"/>
          <p:nvPr/>
        </p:nvSpPr>
        <p:spPr>
          <a:xfrm>
            <a:off x="2676524" y="5579160"/>
            <a:ext cx="6594475" cy="338554"/>
          </a:xfrm>
          <a:prstGeom prst="rect">
            <a:avLst/>
          </a:prstGeom>
          <a:noFill/>
        </p:spPr>
        <p:txBody>
          <a:bodyPr wrap="square">
            <a:spAutoFit/>
          </a:bodyPr>
          <a:lstStyle/>
          <a:p>
            <a:r>
              <a:rPr lang="en-US" sz="1600"/>
              <a:t>https://ehs.umich.edu/csp/6-9-site-specific-ppe-requirements/</a:t>
            </a:r>
          </a:p>
        </p:txBody>
      </p:sp>
    </p:spTree>
    <p:custDataLst>
      <p:tags r:id="rId1"/>
    </p:custDataLst>
    <p:extLst>
      <p:ext uri="{BB962C8B-B14F-4D97-AF65-F5344CB8AC3E}">
        <p14:creationId xmlns:p14="http://schemas.microsoft.com/office/powerpoint/2010/main" val="402407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8CDA-4E88-A34E-B46D-4E3C38B72AB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CDEAC58-48A7-31AF-1B06-2F56A4627C08}"/>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2966C27E-9DB6-A7C7-153D-8D67B0E1A2BA}"/>
              </a:ext>
            </a:extLst>
          </p:cNvPr>
          <p:cNvSpPr>
            <a:spLocks noGrp="1"/>
          </p:cNvSpPr>
          <p:nvPr>
            <p:ph type="title"/>
          </p:nvPr>
        </p:nvSpPr>
        <p:spPr>
          <a:xfrm>
            <a:off x="838200" y="642938"/>
            <a:ext cx="10515600" cy="1047750"/>
          </a:xfrm>
        </p:spPr>
        <p:txBody>
          <a:bodyPr/>
          <a:lstStyle/>
          <a:p>
            <a:r>
              <a:rPr lang="en-US"/>
              <a:t>Georgia Tech</a:t>
            </a:r>
          </a:p>
        </p:txBody>
      </p:sp>
      <p:sp>
        <p:nvSpPr>
          <p:cNvPr id="4" name="Slide Number Placeholder 3">
            <a:extLst>
              <a:ext uri="{FF2B5EF4-FFF2-40B4-BE49-F238E27FC236}">
                <a16:creationId xmlns:a16="http://schemas.microsoft.com/office/drawing/2014/main" id="{26362C2B-B7C3-3672-CAE4-13B1626ABCE0}"/>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16</a:t>
            </a:fld>
            <a:endParaRPr lang="en-US"/>
          </a:p>
        </p:txBody>
      </p:sp>
      <p:pic>
        <p:nvPicPr>
          <p:cNvPr id="7" name="Content Placeholder 6">
            <a:extLst>
              <a:ext uri="{FF2B5EF4-FFF2-40B4-BE49-F238E27FC236}">
                <a16:creationId xmlns:a16="http://schemas.microsoft.com/office/drawing/2014/main" id="{C2993439-4DE0-B8C1-9F57-624E9C456ED4}"/>
              </a:ext>
            </a:extLst>
          </p:cNvPr>
          <p:cNvPicPr>
            <a:picLocks noGrp="1" noChangeAspect="1"/>
          </p:cNvPicPr>
          <p:nvPr>
            <p:ph idx="1"/>
          </p:nvPr>
        </p:nvPicPr>
        <p:blipFill>
          <a:blip r:embed="rId3"/>
          <a:stretch>
            <a:fillRect/>
          </a:stretch>
        </p:blipFill>
        <p:spPr>
          <a:xfrm>
            <a:off x="895350" y="2469943"/>
            <a:ext cx="10515600" cy="1094201"/>
          </a:xfrm>
          <a:prstGeom prst="rect">
            <a:avLst/>
          </a:prstGeom>
        </p:spPr>
      </p:pic>
      <p:sp>
        <p:nvSpPr>
          <p:cNvPr id="10" name="TextBox 9">
            <a:extLst>
              <a:ext uri="{FF2B5EF4-FFF2-40B4-BE49-F238E27FC236}">
                <a16:creationId xmlns:a16="http://schemas.microsoft.com/office/drawing/2014/main" id="{7A0FC3D2-6A0D-B58C-9DA3-4E15764CF46E}"/>
              </a:ext>
            </a:extLst>
          </p:cNvPr>
          <p:cNvSpPr txBox="1"/>
          <p:nvPr/>
        </p:nvSpPr>
        <p:spPr>
          <a:xfrm>
            <a:off x="3152775" y="4435260"/>
            <a:ext cx="6102350" cy="338554"/>
          </a:xfrm>
          <a:prstGeom prst="rect">
            <a:avLst/>
          </a:prstGeom>
          <a:noFill/>
        </p:spPr>
        <p:txBody>
          <a:bodyPr wrap="square">
            <a:spAutoFit/>
          </a:bodyPr>
          <a:lstStyle/>
          <a:p>
            <a:r>
              <a:rPr lang="en-US" sz="1600"/>
              <a:t>https://ehs.gatech.edu/personal-protective-equipment</a:t>
            </a:r>
          </a:p>
        </p:txBody>
      </p:sp>
    </p:spTree>
    <p:custDataLst>
      <p:tags r:id="rId1"/>
    </p:custDataLst>
    <p:extLst>
      <p:ext uri="{BB962C8B-B14F-4D97-AF65-F5344CB8AC3E}">
        <p14:creationId xmlns:p14="http://schemas.microsoft.com/office/powerpoint/2010/main" val="49481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168B5-0B4E-B7C9-1DAD-FE1F52D373F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B7A72C5-68E6-55DA-1D5E-4C739180B4FB}"/>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96464B65-63F0-3142-B031-A88DB058C4C3}"/>
              </a:ext>
            </a:extLst>
          </p:cNvPr>
          <p:cNvSpPr>
            <a:spLocks noGrp="1"/>
          </p:cNvSpPr>
          <p:nvPr>
            <p:ph type="title"/>
          </p:nvPr>
        </p:nvSpPr>
        <p:spPr>
          <a:xfrm>
            <a:off x="838200" y="642938"/>
            <a:ext cx="10515600" cy="1047750"/>
          </a:xfrm>
        </p:spPr>
        <p:txBody>
          <a:bodyPr/>
          <a:lstStyle/>
          <a:p>
            <a:r>
              <a:rPr lang="en-US"/>
              <a:t>Cornell University</a:t>
            </a:r>
          </a:p>
        </p:txBody>
      </p:sp>
      <p:sp>
        <p:nvSpPr>
          <p:cNvPr id="4" name="Slide Number Placeholder 3">
            <a:extLst>
              <a:ext uri="{FF2B5EF4-FFF2-40B4-BE49-F238E27FC236}">
                <a16:creationId xmlns:a16="http://schemas.microsoft.com/office/drawing/2014/main" id="{F85BF630-C3E1-4B74-8FF7-ECD0E59E1DA8}"/>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17</a:t>
            </a:fld>
            <a:endParaRPr lang="en-US"/>
          </a:p>
        </p:txBody>
      </p:sp>
      <p:pic>
        <p:nvPicPr>
          <p:cNvPr id="14" name="Content Placeholder 13">
            <a:extLst>
              <a:ext uri="{FF2B5EF4-FFF2-40B4-BE49-F238E27FC236}">
                <a16:creationId xmlns:a16="http://schemas.microsoft.com/office/drawing/2014/main" id="{1057CE05-4D9B-C7E1-109D-BFFBA79816CB}"/>
              </a:ext>
            </a:extLst>
          </p:cNvPr>
          <p:cNvPicPr>
            <a:picLocks noGrp="1" noChangeAspect="1"/>
          </p:cNvPicPr>
          <p:nvPr>
            <p:ph idx="1"/>
          </p:nvPr>
        </p:nvPicPr>
        <p:blipFill>
          <a:blip r:embed="rId3"/>
          <a:stretch>
            <a:fillRect/>
          </a:stretch>
        </p:blipFill>
        <p:spPr>
          <a:xfrm>
            <a:off x="838200" y="2109695"/>
            <a:ext cx="10515600" cy="2522745"/>
          </a:xfrm>
          <a:prstGeom prst="rect">
            <a:avLst/>
          </a:prstGeom>
        </p:spPr>
      </p:pic>
      <p:sp>
        <p:nvSpPr>
          <p:cNvPr id="16" name="TextBox 15">
            <a:extLst>
              <a:ext uri="{FF2B5EF4-FFF2-40B4-BE49-F238E27FC236}">
                <a16:creationId xmlns:a16="http://schemas.microsoft.com/office/drawing/2014/main" id="{0F6874DB-B12D-663D-B17B-5C77DDA62DB5}"/>
              </a:ext>
            </a:extLst>
          </p:cNvPr>
          <p:cNvSpPr txBox="1"/>
          <p:nvPr/>
        </p:nvSpPr>
        <p:spPr>
          <a:xfrm>
            <a:off x="3457202" y="5279562"/>
            <a:ext cx="6101602" cy="338554"/>
          </a:xfrm>
          <a:prstGeom prst="rect">
            <a:avLst/>
          </a:prstGeom>
          <a:noFill/>
        </p:spPr>
        <p:txBody>
          <a:bodyPr wrap="square">
            <a:spAutoFit/>
          </a:bodyPr>
          <a:lstStyle/>
          <a:p>
            <a:r>
              <a:rPr lang="en-US" sz="1600"/>
              <a:t>https://ehs.cornell.edu/book/export/html/1022</a:t>
            </a:r>
          </a:p>
        </p:txBody>
      </p:sp>
    </p:spTree>
    <p:custDataLst>
      <p:tags r:id="rId1"/>
    </p:custDataLst>
    <p:extLst>
      <p:ext uri="{BB962C8B-B14F-4D97-AF65-F5344CB8AC3E}">
        <p14:creationId xmlns:p14="http://schemas.microsoft.com/office/powerpoint/2010/main" val="124588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259B-24C8-E701-9304-EFECBE2C2DE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69479AC-3F8B-5E1F-CC25-064817589CEF}"/>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BECF7046-A06C-739C-F7A5-5F49B9616F47}"/>
              </a:ext>
            </a:extLst>
          </p:cNvPr>
          <p:cNvSpPr>
            <a:spLocks noGrp="1"/>
          </p:cNvSpPr>
          <p:nvPr>
            <p:ph type="title"/>
          </p:nvPr>
        </p:nvSpPr>
        <p:spPr>
          <a:xfrm>
            <a:off x="838200" y="642938"/>
            <a:ext cx="10515600" cy="1047750"/>
          </a:xfrm>
        </p:spPr>
        <p:txBody>
          <a:bodyPr/>
          <a:lstStyle/>
          <a:p>
            <a:r>
              <a:rPr lang="en-US"/>
              <a:t>NC State</a:t>
            </a:r>
          </a:p>
        </p:txBody>
      </p:sp>
      <p:sp>
        <p:nvSpPr>
          <p:cNvPr id="4" name="Slide Number Placeholder 3">
            <a:extLst>
              <a:ext uri="{FF2B5EF4-FFF2-40B4-BE49-F238E27FC236}">
                <a16:creationId xmlns:a16="http://schemas.microsoft.com/office/drawing/2014/main" id="{7F8D5B4B-1C89-9C83-9583-3A287EFB0891}"/>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18</a:t>
            </a:fld>
            <a:endParaRPr lang="en-US"/>
          </a:p>
        </p:txBody>
      </p:sp>
      <p:pic>
        <p:nvPicPr>
          <p:cNvPr id="12" name="Content Placeholder 11">
            <a:extLst>
              <a:ext uri="{FF2B5EF4-FFF2-40B4-BE49-F238E27FC236}">
                <a16:creationId xmlns:a16="http://schemas.microsoft.com/office/drawing/2014/main" id="{5BDAFEFD-9D1A-F6F9-30B7-50902E1F2F79}"/>
              </a:ext>
            </a:extLst>
          </p:cNvPr>
          <p:cNvPicPr>
            <a:picLocks noGrp="1" noChangeAspect="1"/>
          </p:cNvPicPr>
          <p:nvPr>
            <p:ph idx="1"/>
          </p:nvPr>
        </p:nvPicPr>
        <p:blipFill>
          <a:blip r:embed="rId3"/>
          <a:stretch>
            <a:fillRect/>
          </a:stretch>
        </p:blipFill>
        <p:spPr>
          <a:xfrm>
            <a:off x="771339" y="1968501"/>
            <a:ext cx="10515600" cy="3069187"/>
          </a:xfrm>
          <a:prstGeom prst="rect">
            <a:avLst/>
          </a:prstGeom>
        </p:spPr>
      </p:pic>
      <p:sp>
        <p:nvSpPr>
          <p:cNvPr id="14" name="TextBox 13">
            <a:extLst>
              <a:ext uri="{FF2B5EF4-FFF2-40B4-BE49-F238E27FC236}">
                <a16:creationId xmlns:a16="http://schemas.microsoft.com/office/drawing/2014/main" id="{9F05918B-7593-5119-CD8F-BE40292876C8}"/>
              </a:ext>
            </a:extLst>
          </p:cNvPr>
          <p:cNvSpPr txBox="1"/>
          <p:nvPr/>
        </p:nvSpPr>
        <p:spPr>
          <a:xfrm>
            <a:off x="1466850" y="5448321"/>
            <a:ext cx="9512300" cy="338554"/>
          </a:xfrm>
          <a:prstGeom prst="rect">
            <a:avLst/>
          </a:prstGeom>
          <a:noFill/>
        </p:spPr>
        <p:txBody>
          <a:bodyPr wrap="square">
            <a:spAutoFit/>
          </a:bodyPr>
          <a:lstStyle/>
          <a:p>
            <a:r>
              <a:rPr lang="en-US" sz="1600"/>
              <a:t>https://ehs.ncsu.edu/laboratory-safety/personal-protective-equipment-requirements-for-laboratories/</a:t>
            </a:r>
          </a:p>
        </p:txBody>
      </p:sp>
    </p:spTree>
    <p:custDataLst>
      <p:tags r:id="rId1"/>
    </p:custDataLst>
    <p:extLst>
      <p:ext uri="{BB962C8B-B14F-4D97-AF65-F5344CB8AC3E}">
        <p14:creationId xmlns:p14="http://schemas.microsoft.com/office/powerpoint/2010/main" val="208011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F27F1-92AD-85E8-300E-91A4CABD3AD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6A85299-F755-940C-B707-4EBB56175CF0}"/>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3008560C-3525-0931-96DC-3ABB4993C6A1}"/>
              </a:ext>
            </a:extLst>
          </p:cNvPr>
          <p:cNvSpPr>
            <a:spLocks noGrp="1"/>
          </p:cNvSpPr>
          <p:nvPr>
            <p:ph type="title"/>
          </p:nvPr>
        </p:nvSpPr>
        <p:spPr>
          <a:xfrm>
            <a:off x="838200" y="642938"/>
            <a:ext cx="10515600" cy="1047750"/>
          </a:xfrm>
        </p:spPr>
        <p:txBody>
          <a:bodyPr/>
          <a:lstStyle/>
          <a:p>
            <a:r>
              <a:rPr lang="en-US"/>
              <a:t>UMass Amherst</a:t>
            </a:r>
          </a:p>
        </p:txBody>
      </p:sp>
      <p:sp>
        <p:nvSpPr>
          <p:cNvPr id="4" name="Slide Number Placeholder 3">
            <a:extLst>
              <a:ext uri="{FF2B5EF4-FFF2-40B4-BE49-F238E27FC236}">
                <a16:creationId xmlns:a16="http://schemas.microsoft.com/office/drawing/2014/main" id="{3EE68C18-A1F8-B83F-D7CC-03EAE85188AC}"/>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19</a:t>
            </a:fld>
            <a:endParaRPr lang="en-US"/>
          </a:p>
        </p:txBody>
      </p:sp>
      <p:pic>
        <p:nvPicPr>
          <p:cNvPr id="8" name="Content Placeholder 5">
            <a:extLst>
              <a:ext uri="{FF2B5EF4-FFF2-40B4-BE49-F238E27FC236}">
                <a16:creationId xmlns:a16="http://schemas.microsoft.com/office/drawing/2014/main" id="{5132164F-76DE-8BF0-40AC-1807E378CB2B}"/>
              </a:ext>
            </a:extLst>
          </p:cNvPr>
          <p:cNvPicPr>
            <a:picLocks noGrp="1" noChangeAspect="1"/>
          </p:cNvPicPr>
          <p:nvPr>
            <p:ph idx="1"/>
          </p:nvPr>
        </p:nvPicPr>
        <p:blipFill>
          <a:blip r:embed="rId3"/>
          <a:stretch>
            <a:fillRect/>
          </a:stretch>
        </p:blipFill>
        <p:spPr>
          <a:xfrm>
            <a:off x="1411191" y="1968501"/>
            <a:ext cx="9117710" cy="3520001"/>
          </a:xfrm>
          <a:prstGeom prst="rect">
            <a:avLst/>
          </a:prstGeom>
        </p:spPr>
      </p:pic>
      <p:sp>
        <p:nvSpPr>
          <p:cNvPr id="10" name="TextBox 9">
            <a:extLst>
              <a:ext uri="{FF2B5EF4-FFF2-40B4-BE49-F238E27FC236}">
                <a16:creationId xmlns:a16="http://schemas.microsoft.com/office/drawing/2014/main" id="{A9792E11-29AE-7032-CAD8-2E8D728426FE}"/>
              </a:ext>
            </a:extLst>
          </p:cNvPr>
          <p:cNvSpPr txBox="1"/>
          <p:nvPr/>
        </p:nvSpPr>
        <p:spPr>
          <a:xfrm>
            <a:off x="2918871" y="5958959"/>
            <a:ext cx="6102350" cy="369332"/>
          </a:xfrm>
          <a:prstGeom prst="rect">
            <a:avLst/>
          </a:prstGeom>
          <a:noFill/>
        </p:spPr>
        <p:txBody>
          <a:bodyPr wrap="square">
            <a:spAutoFit/>
          </a:bodyPr>
          <a:lstStyle/>
          <a:p>
            <a:r>
              <a:rPr lang="en-US"/>
              <a:t>https://www.umass.edu/ehs/eye-protection-program</a:t>
            </a:r>
          </a:p>
        </p:txBody>
      </p:sp>
    </p:spTree>
    <p:custDataLst>
      <p:tags r:id="rId1"/>
    </p:custDataLst>
    <p:extLst>
      <p:ext uri="{BB962C8B-B14F-4D97-AF65-F5344CB8AC3E}">
        <p14:creationId xmlns:p14="http://schemas.microsoft.com/office/powerpoint/2010/main" val="151565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285B-6CE2-ABC7-1D50-867577C185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B33534-5881-7D5D-5943-9D697E6426B7}"/>
              </a:ext>
            </a:extLst>
          </p:cNvPr>
          <p:cNvSpPr>
            <a:spLocks noGrp="1"/>
          </p:cNvSpPr>
          <p:nvPr>
            <p:ph type="body" idx="13"/>
          </p:nvPr>
        </p:nvSpPr>
        <p:spPr/>
        <p:txBody>
          <a:bodyPr/>
          <a:lstStyle/>
          <a:p>
            <a:r>
              <a:rPr lang="en-US"/>
              <a:t>SECTION 1</a:t>
            </a:r>
          </a:p>
        </p:txBody>
      </p:sp>
      <p:sp>
        <p:nvSpPr>
          <p:cNvPr id="2" name="Title 1">
            <a:extLst>
              <a:ext uri="{FF2B5EF4-FFF2-40B4-BE49-F238E27FC236}">
                <a16:creationId xmlns:a16="http://schemas.microsoft.com/office/drawing/2014/main" id="{DC07CDAF-C05D-4BA2-9979-6915A966DFB8}"/>
              </a:ext>
            </a:extLst>
          </p:cNvPr>
          <p:cNvSpPr>
            <a:spLocks noGrp="1"/>
          </p:cNvSpPr>
          <p:nvPr>
            <p:ph type="title"/>
          </p:nvPr>
        </p:nvSpPr>
        <p:spPr/>
        <p:txBody>
          <a:bodyPr/>
          <a:lstStyle/>
          <a:p>
            <a:r>
              <a:rPr lang="en-US"/>
              <a:t>FOUNDATION FOR THE POLICY</a:t>
            </a:r>
          </a:p>
        </p:txBody>
      </p:sp>
      <p:sp>
        <p:nvSpPr>
          <p:cNvPr id="5" name="Slide Number Placeholder 4">
            <a:extLst>
              <a:ext uri="{FF2B5EF4-FFF2-40B4-BE49-F238E27FC236}">
                <a16:creationId xmlns:a16="http://schemas.microsoft.com/office/drawing/2014/main" id="{951D71BC-E68E-C73C-50A8-71FC87BB61E2}"/>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2</a:t>
            </a:fld>
            <a:endParaRPr lang="en-US"/>
          </a:p>
        </p:txBody>
      </p:sp>
    </p:spTree>
    <p:custDataLst>
      <p:tags r:id="rId1"/>
    </p:custDataLst>
    <p:extLst>
      <p:ext uri="{BB962C8B-B14F-4D97-AF65-F5344CB8AC3E}">
        <p14:creationId xmlns:p14="http://schemas.microsoft.com/office/powerpoint/2010/main" val="29202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5676F-FB80-93DB-0C57-4DB84CB0697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216DD4D-507D-3273-C69F-AF8276B25E7F}"/>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2EDCAAE8-6277-E240-A249-C4C9081CCFE4}"/>
              </a:ext>
            </a:extLst>
          </p:cNvPr>
          <p:cNvSpPr>
            <a:spLocks noGrp="1"/>
          </p:cNvSpPr>
          <p:nvPr>
            <p:ph type="title"/>
          </p:nvPr>
        </p:nvSpPr>
        <p:spPr>
          <a:xfrm>
            <a:off x="838200" y="642938"/>
            <a:ext cx="10515600" cy="1047750"/>
          </a:xfrm>
        </p:spPr>
        <p:txBody>
          <a:bodyPr/>
          <a:lstStyle/>
          <a:p>
            <a:r>
              <a:rPr lang="en-US"/>
              <a:t>University of Virginia</a:t>
            </a:r>
          </a:p>
        </p:txBody>
      </p:sp>
      <p:sp>
        <p:nvSpPr>
          <p:cNvPr id="4" name="Slide Number Placeholder 3">
            <a:extLst>
              <a:ext uri="{FF2B5EF4-FFF2-40B4-BE49-F238E27FC236}">
                <a16:creationId xmlns:a16="http://schemas.microsoft.com/office/drawing/2014/main" id="{D36C50E3-C778-2CC0-1143-17695CC094D3}"/>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20</a:t>
            </a:fld>
            <a:endParaRPr lang="en-US"/>
          </a:p>
        </p:txBody>
      </p:sp>
      <p:pic>
        <p:nvPicPr>
          <p:cNvPr id="7" name="Content Placeholder 10">
            <a:extLst>
              <a:ext uri="{FF2B5EF4-FFF2-40B4-BE49-F238E27FC236}">
                <a16:creationId xmlns:a16="http://schemas.microsoft.com/office/drawing/2014/main" id="{50ABADEE-E4EB-D7BD-EECA-6094ABBD814C}"/>
              </a:ext>
            </a:extLst>
          </p:cNvPr>
          <p:cNvPicPr>
            <a:picLocks noGrp="1" noChangeAspect="1"/>
          </p:cNvPicPr>
          <p:nvPr>
            <p:ph idx="1"/>
          </p:nvPr>
        </p:nvPicPr>
        <p:blipFill>
          <a:blip r:embed="rId3"/>
          <a:stretch>
            <a:fillRect/>
          </a:stretch>
        </p:blipFill>
        <p:spPr>
          <a:xfrm>
            <a:off x="2212046" y="2061141"/>
            <a:ext cx="7586004" cy="3765477"/>
          </a:xfrm>
          <a:prstGeom prst="rect">
            <a:avLst/>
          </a:prstGeom>
        </p:spPr>
      </p:pic>
      <p:sp>
        <p:nvSpPr>
          <p:cNvPr id="10" name="TextBox 9">
            <a:extLst>
              <a:ext uri="{FF2B5EF4-FFF2-40B4-BE49-F238E27FC236}">
                <a16:creationId xmlns:a16="http://schemas.microsoft.com/office/drawing/2014/main" id="{CF538A5F-3EBC-A248-DB3D-4EA4E3C89DCC}"/>
              </a:ext>
            </a:extLst>
          </p:cNvPr>
          <p:cNvSpPr txBox="1"/>
          <p:nvPr/>
        </p:nvSpPr>
        <p:spPr>
          <a:xfrm>
            <a:off x="1619250" y="6030396"/>
            <a:ext cx="9874250" cy="369332"/>
          </a:xfrm>
          <a:prstGeom prst="rect">
            <a:avLst/>
          </a:prstGeom>
          <a:noFill/>
        </p:spPr>
        <p:txBody>
          <a:bodyPr wrap="square">
            <a:spAutoFit/>
          </a:bodyPr>
          <a:lstStyle/>
          <a:p>
            <a:r>
              <a:rPr lang="en-US"/>
              <a:t>https://engineering.virginia.edu/department/chemical-engineering/safety/ppe-and-attire</a:t>
            </a:r>
          </a:p>
        </p:txBody>
      </p:sp>
    </p:spTree>
    <p:custDataLst>
      <p:tags r:id="rId1"/>
    </p:custDataLst>
    <p:extLst>
      <p:ext uri="{BB962C8B-B14F-4D97-AF65-F5344CB8AC3E}">
        <p14:creationId xmlns:p14="http://schemas.microsoft.com/office/powerpoint/2010/main" val="322385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56C37-3791-17A7-4B47-60F6D36CB7B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3FBAEBB-F021-FA43-DE2E-7323361FE275}"/>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398ADED0-3988-DF09-0C03-9759021335EE}"/>
              </a:ext>
            </a:extLst>
          </p:cNvPr>
          <p:cNvSpPr>
            <a:spLocks noGrp="1"/>
          </p:cNvSpPr>
          <p:nvPr>
            <p:ph type="title"/>
          </p:nvPr>
        </p:nvSpPr>
        <p:spPr>
          <a:xfrm>
            <a:off x="838200" y="642938"/>
            <a:ext cx="10515600" cy="1047750"/>
          </a:xfrm>
        </p:spPr>
        <p:txBody>
          <a:bodyPr/>
          <a:lstStyle/>
          <a:p>
            <a:r>
              <a:rPr lang="en-US"/>
              <a:t>University of Idaho</a:t>
            </a:r>
          </a:p>
        </p:txBody>
      </p:sp>
      <p:sp>
        <p:nvSpPr>
          <p:cNvPr id="4" name="Slide Number Placeholder 3">
            <a:extLst>
              <a:ext uri="{FF2B5EF4-FFF2-40B4-BE49-F238E27FC236}">
                <a16:creationId xmlns:a16="http://schemas.microsoft.com/office/drawing/2014/main" id="{DB68B7C9-F5A0-07C2-DF85-1A0707BD1938}"/>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21</a:t>
            </a:fld>
            <a:endParaRPr lang="en-US"/>
          </a:p>
        </p:txBody>
      </p:sp>
      <p:pic>
        <p:nvPicPr>
          <p:cNvPr id="7" name="Content Placeholder 6">
            <a:extLst>
              <a:ext uri="{FF2B5EF4-FFF2-40B4-BE49-F238E27FC236}">
                <a16:creationId xmlns:a16="http://schemas.microsoft.com/office/drawing/2014/main" id="{CE7E7988-B899-2A02-FD94-856899958490}"/>
              </a:ext>
            </a:extLst>
          </p:cNvPr>
          <p:cNvPicPr>
            <a:picLocks noGrp="1" noChangeAspect="1"/>
          </p:cNvPicPr>
          <p:nvPr>
            <p:ph idx="1"/>
          </p:nvPr>
        </p:nvPicPr>
        <p:blipFill>
          <a:blip r:embed="rId3"/>
          <a:stretch>
            <a:fillRect/>
          </a:stretch>
        </p:blipFill>
        <p:spPr>
          <a:xfrm>
            <a:off x="2017059" y="1968501"/>
            <a:ext cx="7562160" cy="4014480"/>
          </a:xfrm>
          <a:prstGeom prst="rect">
            <a:avLst/>
          </a:prstGeom>
        </p:spPr>
      </p:pic>
    </p:spTree>
    <p:custDataLst>
      <p:tags r:id="rId1"/>
    </p:custDataLst>
    <p:extLst>
      <p:ext uri="{BB962C8B-B14F-4D97-AF65-F5344CB8AC3E}">
        <p14:creationId xmlns:p14="http://schemas.microsoft.com/office/powerpoint/2010/main" val="385453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EFF52-35CB-13E5-AA99-C7EE4ED26A9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2FBC65E-BD78-4561-B13C-B6B8DC108BA1}"/>
              </a:ext>
            </a:extLst>
          </p:cNvPr>
          <p:cNvSpPr>
            <a:spLocks noGrp="1"/>
          </p:cNvSpPr>
          <p:nvPr>
            <p:ph type="body" sz="quarter" idx="13"/>
          </p:nvPr>
        </p:nvSpPr>
        <p:spPr/>
        <p:txBody>
          <a:bodyPr/>
          <a:lstStyle/>
          <a:p>
            <a:r>
              <a:rPr lang="en-US"/>
              <a:t>BENCHMARKING</a:t>
            </a:r>
          </a:p>
        </p:txBody>
      </p:sp>
      <p:sp>
        <p:nvSpPr>
          <p:cNvPr id="2" name="Title 1">
            <a:extLst>
              <a:ext uri="{FF2B5EF4-FFF2-40B4-BE49-F238E27FC236}">
                <a16:creationId xmlns:a16="http://schemas.microsoft.com/office/drawing/2014/main" id="{BDBE3F98-1441-5A41-ECC8-3951E06FBB30}"/>
              </a:ext>
            </a:extLst>
          </p:cNvPr>
          <p:cNvSpPr>
            <a:spLocks noGrp="1"/>
          </p:cNvSpPr>
          <p:nvPr>
            <p:ph type="title"/>
          </p:nvPr>
        </p:nvSpPr>
        <p:spPr>
          <a:xfrm>
            <a:off x="838200" y="642938"/>
            <a:ext cx="10515600" cy="1047750"/>
          </a:xfrm>
        </p:spPr>
        <p:txBody>
          <a:bodyPr/>
          <a:lstStyle/>
          <a:p>
            <a:r>
              <a:rPr lang="en-US"/>
              <a:t>Drexel</a:t>
            </a:r>
          </a:p>
        </p:txBody>
      </p:sp>
      <p:sp>
        <p:nvSpPr>
          <p:cNvPr id="4" name="Slide Number Placeholder 3">
            <a:extLst>
              <a:ext uri="{FF2B5EF4-FFF2-40B4-BE49-F238E27FC236}">
                <a16:creationId xmlns:a16="http://schemas.microsoft.com/office/drawing/2014/main" id="{02C44604-9993-86C2-28FA-4C8367691E54}"/>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22</a:t>
            </a:fld>
            <a:endParaRPr lang="en-US"/>
          </a:p>
        </p:txBody>
      </p:sp>
      <p:pic>
        <p:nvPicPr>
          <p:cNvPr id="8" name="Content Placeholder 5">
            <a:extLst>
              <a:ext uri="{FF2B5EF4-FFF2-40B4-BE49-F238E27FC236}">
                <a16:creationId xmlns:a16="http://schemas.microsoft.com/office/drawing/2014/main" id="{C4B95C59-1AAA-60B1-0C8B-3904690F6192}"/>
              </a:ext>
            </a:extLst>
          </p:cNvPr>
          <p:cNvPicPr>
            <a:picLocks noGrp="1" noChangeAspect="1"/>
          </p:cNvPicPr>
          <p:nvPr>
            <p:ph idx="1"/>
          </p:nvPr>
        </p:nvPicPr>
        <p:blipFill>
          <a:blip r:embed="rId3"/>
          <a:stretch>
            <a:fillRect/>
          </a:stretch>
        </p:blipFill>
        <p:spPr>
          <a:xfrm>
            <a:off x="838200" y="2064124"/>
            <a:ext cx="10454630" cy="3492198"/>
          </a:xfrm>
          <a:prstGeom prst="rect">
            <a:avLst/>
          </a:prstGeom>
        </p:spPr>
      </p:pic>
    </p:spTree>
    <p:custDataLst>
      <p:tags r:id="rId1"/>
    </p:custDataLst>
    <p:extLst>
      <p:ext uri="{BB962C8B-B14F-4D97-AF65-F5344CB8AC3E}">
        <p14:creationId xmlns:p14="http://schemas.microsoft.com/office/powerpoint/2010/main" val="19287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6EAEBD-D6E8-1E2C-9346-8AD18790369F}"/>
              </a:ext>
            </a:extLst>
          </p:cNvPr>
          <p:cNvSpPr>
            <a:spLocks noGrp="1"/>
          </p:cNvSpPr>
          <p:nvPr>
            <p:ph type="body" sz="quarter" idx="13"/>
          </p:nvPr>
        </p:nvSpPr>
        <p:spPr/>
        <p:txBody>
          <a:bodyPr/>
          <a:lstStyle/>
          <a:p>
            <a:r>
              <a:rPr lang="en-US"/>
              <a:t>FOUNDATION FOR THE POLICY</a:t>
            </a:r>
          </a:p>
        </p:txBody>
      </p:sp>
      <p:sp>
        <p:nvSpPr>
          <p:cNvPr id="2" name="Title 1">
            <a:extLst>
              <a:ext uri="{FF2B5EF4-FFF2-40B4-BE49-F238E27FC236}">
                <a16:creationId xmlns:a16="http://schemas.microsoft.com/office/drawing/2014/main" id="{11FE7BEE-0CE8-EB3F-E451-E6BF199E0DE4}"/>
              </a:ext>
            </a:extLst>
          </p:cNvPr>
          <p:cNvSpPr>
            <a:spLocks noGrp="1"/>
          </p:cNvSpPr>
          <p:nvPr>
            <p:ph type="title"/>
          </p:nvPr>
        </p:nvSpPr>
        <p:spPr>
          <a:xfrm>
            <a:off x="838200" y="642938"/>
            <a:ext cx="10515600" cy="1047750"/>
          </a:xfrm>
        </p:spPr>
        <p:txBody>
          <a:bodyPr/>
          <a:lstStyle/>
          <a:p>
            <a:r>
              <a:rPr lang="en-US"/>
              <a:t>OSHA PPE Standard</a:t>
            </a:r>
          </a:p>
        </p:txBody>
      </p:sp>
      <p:sp>
        <p:nvSpPr>
          <p:cNvPr id="4" name="Slide Number Placeholder 3">
            <a:extLst>
              <a:ext uri="{FF2B5EF4-FFF2-40B4-BE49-F238E27FC236}">
                <a16:creationId xmlns:a16="http://schemas.microsoft.com/office/drawing/2014/main" id="{417B7780-BA30-BDB8-2E4F-E5975DC70741}"/>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3</a:t>
            </a:fld>
            <a:endParaRPr lang="en-US"/>
          </a:p>
        </p:txBody>
      </p:sp>
      <p:sp>
        <p:nvSpPr>
          <p:cNvPr id="18" name="Content Placeholder 17">
            <a:extLst>
              <a:ext uri="{FF2B5EF4-FFF2-40B4-BE49-F238E27FC236}">
                <a16:creationId xmlns:a16="http://schemas.microsoft.com/office/drawing/2014/main" id="{770B259D-20E8-3D2A-0054-5A8E688EA625}"/>
              </a:ext>
            </a:extLst>
          </p:cNvPr>
          <p:cNvSpPr>
            <a:spLocks noGrp="1"/>
          </p:cNvSpPr>
          <p:nvPr>
            <p:ph idx="1"/>
          </p:nvPr>
        </p:nvSpPr>
        <p:spPr>
          <a:xfrm>
            <a:off x="838200" y="1825625"/>
            <a:ext cx="10515600" cy="3286125"/>
          </a:xfrm>
        </p:spPr>
        <p:txBody>
          <a:bodyPr/>
          <a:lstStyle/>
          <a:p>
            <a:r>
              <a:rPr lang="en-US"/>
              <a:t>1910.132 – General Requirements</a:t>
            </a:r>
          </a:p>
        </p:txBody>
      </p:sp>
      <p:pic>
        <p:nvPicPr>
          <p:cNvPr id="20" name="Picture 19">
            <a:extLst>
              <a:ext uri="{FF2B5EF4-FFF2-40B4-BE49-F238E27FC236}">
                <a16:creationId xmlns:a16="http://schemas.microsoft.com/office/drawing/2014/main" id="{757FA5DB-A272-FF6C-FEBC-A645ACFC511B}"/>
              </a:ext>
            </a:extLst>
          </p:cNvPr>
          <p:cNvPicPr>
            <a:picLocks noChangeAspect="1"/>
          </p:cNvPicPr>
          <p:nvPr/>
        </p:nvPicPr>
        <p:blipFill>
          <a:blip r:embed="rId3"/>
          <a:stretch>
            <a:fillRect/>
          </a:stretch>
        </p:blipFill>
        <p:spPr>
          <a:xfrm>
            <a:off x="1301749" y="3006846"/>
            <a:ext cx="8604251" cy="3324104"/>
          </a:xfrm>
          <a:prstGeom prst="rect">
            <a:avLst/>
          </a:prstGeom>
        </p:spPr>
      </p:pic>
      <p:cxnSp>
        <p:nvCxnSpPr>
          <p:cNvPr id="23" name="Straight Connector 22">
            <a:extLst>
              <a:ext uri="{FF2B5EF4-FFF2-40B4-BE49-F238E27FC236}">
                <a16:creationId xmlns:a16="http://schemas.microsoft.com/office/drawing/2014/main" id="{B47B2CDD-567C-0D3C-8B8C-CF67DE72669D}"/>
              </a:ext>
            </a:extLst>
          </p:cNvPr>
          <p:cNvCxnSpPr>
            <a:cxnSpLocks/>
          </p:cNvCxnSpPr>
          <p:nvPr/>
        </p:nvCxnSpPr>
        <p:spPr>
          <a:xfrm>
            <a:off x="4216400" y="3822700"/>
            <a:ext cx="1574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F084647A-3EDA-50BD-898E-36182F1C496E}"/>
              </a:ext>
            </a:extLst>
          </p:cNvPr>
          <p:cNvPicPr>
            <a:picLocks noChangeAspect="1"/>
          </p:cNvPicPr>
          <p:nvPr/>
        </p:nvPicPr>
        <p:blipFill>
          <a:blip r:embed="rId4"/>
          <a:stretch>
            <a:fillRect/>
          </a:stretch>
        </p:blipFill>
        <p:spPr>
          <a:xfrm>
            <a:off x="1301749" y="2199934"/>
            <a:ext cx="8559800" cy="739443"/>
          </a:xfrm>
          <a:prstGeom prst="rect">
            <a:avLst/>
          </a:prstGeom>
        </p:spPr>
      </p:pic>
      <p:cxnSp>
        <p:nvCxnSpPr>
          <p:cNvPr id="8" name="Straight Connector 7">
            <a:extLst>
              <a:ext uri="{FF2B5EF4-FFF2-40B4-BE49-F238E27FC236}">
                <a16:creationId xmlns:a16="http://schemas.microsoft.com/office/drawing/2014/main" id="{4D4EC47C-613E-3FA6-2C5A-E18FADEF481C}"/>
              </a:ext>
            </a:extLst>
          </p:cNvPr>
          <p:cNvCxnSpPr>
            <a:cxnSpLocks/>
          </p:cNvCxnSpPr>
          <p:nvPr/>
        </p:nvCxnSpPr>
        <p:spPr>
          <a:xfrm>
            <a:off x="5353050" y="2705100"/>
            <a:ext cx="2082800"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2387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C7B9-F253-1037-3FFA-27B9C3678D7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54A8EA5-33F0-B581-8D69-26DA884EC4C4}"/>
              </a:ext>
            </a:extLst>
          </p:cNvPr>
          <p:cNvSpPr>
            <a:spLocks noGrp="1"/>
          </p:cNvSpPr>
          <p:nvPr>
            <p:ph type="body" sz="quarter" idx="13"/>
          </p:nvPr>
        </p:nvSpPr>
        <p:spPr/>
        <p:txBody>
          <a:bodyPr/>
          <a:lstStyle/>
          <a:p>
            <a:r>
              <a:rPr lang="en-US"/>
              <a:t>FOUNDATION FOR THE POLICY</a:t>
            </a:r>
          </a:p>
        </p:txBody>
      </p:sp>
      <p:sp>
        <p:nvSpPr>
          <p:cNvPr id="2" name="Title 1">
            <a:extLst>
              <a:ext uri="{FF2B5EF4-FFF2-40B4-BE49-F238E27FC236}">
                <a16:creationId xmlns:a16="http://schemas.microsoft.com/office/drawing/2014/main" id="{CCD0EB95-4928-74A5-4509-B05FCD0142BC}"/>
              </a:ext>
            </a:extLst>
          </p:cNvPr>
          <p:cNvSpPr>
            <a:spLocks noGrp="1"/>
          </p:cNvSpPr>
          <p:nvPr>
            <p:ph type="title"/>
          </p:nvPr>
        </p:nvSpPr>
        <p:spPr>
          <a:xfrm>
            <a:off x="838200" y="642938"/>
            <a:ext cx="10515600" cy="1047750"/>
          </a:xfrm>
        </p:spPr>
        <p:txBody>
          <a:bodyPr/>
          <a:lstStyle/>
          <a:p>
            <a:r>
              <a:rPr lang="en-US"/>
              <a:t>OSHA PPE Standard</a:t>
            </a:r>
          </a:p>
        </p:txBody>
      </p:sp>
      <p:sp>
        <p:nvSpPr>
          <p:cNvPr id="4" name="Slide Number Placeholder 3">
            <a:extLst>
              <a:ext uri="{FF2B5EF4-FFF2-40B4-BE49-F238E27FC236}">
                <a16:creationId xmlns:a16="http://schemas.microsoft.com/office/drawing/2014/main" id="{D23EEE95-4057-2F65-A7CA-550E81F02A18}"/>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4</a:t>
            </a:fld>
            <a:endParaRPr lang="en-US"/>
          </a:p>
        </p:txBody>
      </p:sp>
      <p:sp>
        <p:nvSpPr>
          <p:cNvPr id="18" name="Content Placeholder 17">
            <a:extLst>
              <a:ext uri="{FF2B5EF4-FFF2-40B4-BE49-F238E27FC236}">
                <a16:creationId xmlns:a16="http://schemas.microsoft.com/office/drawing/2014/main" id="{E52FA1FF-D7FA-8432-7E4E-CDA429163E9A}"/>
              </a:ext>
            </a:extLst>
          </p:cNvPr>
          <p:cNvSpPr>
            <a:spLocks noGrp="1"/>
          </p:cNvSpPr>
          <p:nvPr>
            <p:ph idx="1"/>
          </p:nvPr>
        </p:nvSpPr>
        <p:spPr>
          <a:xfrm>
            <a:off x="838200" y="1825625"/>
            <a:ext cx="10515600" cy="3286125"/>
          </a:xfrm>
        </p:spPr>
        <p:txBody>
          <a:bodyPr/>
          <a:lstStyle/>
          <a:p>
            <a:r>
              <a:rPr lang="en-US"/>
              <a:t>1910.132 – General Requirements</a:t>
            </a:r>
          </a:p>
        </p:txBody>
      </p:sp>
      <p:sp>
        <p:nvSpPr>
          <p:cNvPr id="13" name="TextBox 12">
            <a:extLst>
              <a:ext uri="{FF2B5EF4-FFF2-40B4-BE49-F238E27FC236}">
                <a16:creationId xmlns:a16="http://schemas.microsoft.com/office/drawing/2014/main" id="{7ABDFCFB-5901-3AC4-4331-C6459893F6E7}"/>
              </a:ext>
            </a:extLst>
          </p:cNvPr>
          <p:cNvSpPr txBox="1"/>
          <p:nvPr/>
        </p:nvSpPr>
        <p:spPr>
          <a:xfrm>
            <a:off x="6748454" y="1560106"/>
            <a:ext cx="4724400" cy="923330"/>
          </a:xfrm>
          <a:prstGeom prst="rect">
            <a:avLst/>
          </a:prstGeom>
          <a:noFill/>
        </p:spPr>
        <p:txBody>
          <a:bodyPr wrap="square" rtlCol="0">
            <a:spAutoFit/>
          </a:bodyPr>
          <a:lstStyle/>
          <a:p>
            <a:r>
              <a:rPr lang="en-US"/>
              <a:t>If evaluated on a case-by-case basis, extensive documentation is required by the supervisor (PI). </a:t>
            </a:r>
          </a:p>
        </p:txBody>
      </p:sp>
      <p:pic>
        <p:nvPicPr>
          <p:cNvPr id="6" name="Picture 5">
            <a:extLst>
              <a:ext uri="{FF2B5EF4-FFF2-40B4-BE49-F238E27FC236}">
                <a16:creationId xmlns:a16="http://schemas.microsoft.com/office/drawing/2014/main" id="{0B3CC926-CC20-7A73-AE84-CEA78641A32A}"/>
              </a:ext>
            </a:extLst>
          </p:cNvPr>
          <p:cNvPicPr>
            <a:picLocks noChangeAspect="1"/>
          </p:cNvPicPr>
          <p:nvPr/>
        </p:nvPicPr>
        <p:blipFill>
          <a:blip r:embed="rId3"/>
          <a:stretch>
            <a:fillRect/>
          </a:stretch>
        </p:blipFill>
        <p:spPr>
          <a:xfrm>
            <a:off x="838200" y="2443344"/>
            <a:ext cx="5248363" cy="3107660"/>
          </a:xfrm>
          <a:prstGeom prst="rect">
            <a:avLst/>
          </a:prstGeom>
        </p:spPr>
      </p:pic>
      <p:pic>
        <p:nvPicPr>
          <p:cNvPr id="8" name="Picture 7">
            <a:extLst>
              <a:ext uri="{FF2B5EF4-FFF2-40B4-BE49-F238E27FC236}">
                <a16:creationId xmlns:a16="http://schemas.microsoft.com/office/drawing/2014/main" id="{B77E00F7-81B3-C4AB-8C93-A7DFB93F6EDF}"/>
              </a:ext>
            </a:extLst>
          </p:cNvPr>
          <p:cNvPicPr>
            <a:picLocks noChangeAspect="1"/>
          </p:cNvPicPr>
          <p:nvPr/>
        </p:nvPicPr>
        <p:blipFill>
          <a:blip r:embed="rId4"/>
          <a:stretch>
            <a:fillRect/>
          </a:stretch>
        </p:blipFill>
        <p:spPr>
          <a:xfrm>
            <a:off x="6324671" y="2873376"/>
            <a:ext cx="5797879" cy="2900539"/>
          </a:xfrm>
          <a:prstGeom prst="rect">
            <a:avLst/>
          </a:prstGeom>
        </p:spPr>
      </p:pic>
    </p:spTree>
    <p:custDataLst>
      <p:tags r:id="rId1"/>
    </p:custDataLst>
    <p:extLst>
      <p:ext uri="{BB962C8B-B14F-4D97-AF65-F5344CB8AC3E}">
        <p14:creationId xmlns:p14="http://schemas.microsoft.com/office/powerpoint/2010/main" val="4721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08DC7-5FA3-27CB-6807-63A2E0482E7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24EBC96-9C5F-43CF-5551-916111CD11EA}"/>
              </a:ext>
            </a:extLst>
          </p:cNvPr>
          <p:cNvSpPr>
            <a:spLocks noGrp="1"/>
          </p:cNvSpPr>
          <p:nvPr>
            <p:ph type="body" sz="quarter" idx="13"/>
          </p:nvPr>
        </p:nvSpPr>
        <p:spPr/>
        <p:txBody>
          <a:bodyPr/>
          <a:lstStyle/>
          <a:p>
            <a:r>
              <a:rPr lang="en-US"/>
              <a:t>FOUNDATION FOR THE POLICY</a:t>
            </a:r>
          </a:p>
        </p:txBody>
      </p:sp>
      <p:sp>
        <p:nvSpPr>
          <p:cNvPr id="2" name="Title 1">
            <a:extLst>
              <a:ext uri="{FF2B5EF4-FFF2-40B4-BE49-F238E27FC236}">
                <a16:creationId xmlns:a16="http://schemas.microsoft.com/office/drawing/2014/main" id="{8B3FA1D6-56C6-1474-0E6C-D41EB7023D0C}"/>
              </a:ext>
            </a:extLst>
          </p:cNvPr>
          <p:cNvSpPr>
            <a:spLocks noGrp="1"/>
          </p:cNvSpPr>
          <p:nvPr>
            <p:ph type="title"/>
          </p:nvPr>
        </p:nvSpPr>
        <p:spPr>
          <a:xfrm>
            <a:off x="838200" y="642938"/>
            <a:ext cx="10515600" cy="1047750"/>
          </a:xfrm>
        </p:spPr>
        <p:txBody>
          <a:bodyPr/>
          <a:lstStyle/>
          <a:p>
            <a:r>
              <a:rPr lang="en-US"/>
              <a:t>OSHA PPE Standard</a:t>
            </a:r>
          </a:p>
        </p:txBody>
      </p:sp>
      <p:sp>
        <p:nvSpPr>
          <p:cNvPr id="4" name="Slide Number Placeholder 3">
            <a:extLst>
              <a:ext uri="{FF2B5EF4-FFF2-40B4-BE49-F238E27FC236}">
                <a16:creationId xmlns:a16="http://schemas.microsoft.com/office/drawing/2014/main" id="{168584A9-258A-CF1E-4C5E-9FBD94C07344}"/>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5</a:t>
            </a:fld>
            <a:endParaRPr lang="en-US"/>
          </a:p>
        </p:txBody>
      </p:sp>
      <p:sp>
        <p:nvSpPr>
          <p:cNvPr id="18" name="Content Placeholder 17">
            <a:extLst>
              <a:ext uri="{FF2B5EF4-FFF2-40B4-BE49-F238E27FC236}">
                <a16:creationId xmlns:a16="http://schemas.microsoft.com/office/drawing/2014/main" id="{74CF32F1-987E-292A-8136-3309512AA9EF}"/>
              </a:ext>
            </a:extLst>
          </p:cNvPr>
          <p:cNvSpPr>
            <a:spLocks noGrp="1"/>
          </p:cNvSpPr>
          <p:nvPr>
            <p:ph idx="1"/>
          </p:nvPr>
        </p:nvSpPr>
        <p:spPr>
          <a:xfrm>
            <a:off x="838200" y="1825625"/>
            <a:ext cx="10515600" cy="3286125"/>
          </a:xfrm>
        </p:spPr>
        <p:txBody>
          <a:bodyPr/>
          <a:lstStyle/>
          <a:p>
            <a:r>
              <a:rPr lang="en-US"/>
              <a:t>1910.133 – Eye and face protection</a:t>
            </a:r>
          </a:p>
        </p:txBody>
      </p:sp>
      <p:pic>
        <p:nvPicPr>
          <p:cNvPr id="11" name="Picture 10">
            <a:extLst>
              <a:ext uri="{FF2B5EF4-FFF2-40B4-BE49-F238E27FC236}">
                <a16:creationId xmlns:a16="http://schemas.microsoft.com/office/drawing/2014/main" id="{CD77581F-C78B-0B8E-A72E-82E28909071E}"/>
              </a:ext>
            </a:extLst>
          </p:cNvPr>
          <p:cNvPicPr>
            <a:picLocks noChangeAspect="1"/>
          </p:cNvPicPr>
          <p:nvPr/>
        </p:nvPicPr>
        <p:blipFill>
          <a:blip r:embed="rId3"/>
          <a:stretch>
            <a:fillRect/>
          </a:stretch>
        </p:blipFill>
        <p:spPr>
          <a:xfrm>
            <a:off x="412750" y="2676285"/>
            <a:ext cx="11221884" cy="792402"/>
          </a:xfrm>
          <a:prstGeom prst="rect">
            <a:avLst/>
          </a:prstGeom>
        </p:spPr>
      </p:pic>
      <p:sp>
        <p:nvSpPr>
          <p:cNvPr id="12" name="TextBox 11">
            <a:extLst>
              <a:ext uri="{FF2B5EF4-FFF2-40B4-BE49-F238E27FC236}">
                <a16:creationId xmlns:a16="http://schemas.microsoft.com/office/drawing/2014/main" id="{B07735EE-653F-6274-3436-9B2A40EA4198}"/>
              </a:ext>
            </a:extLst>
          </p:cNvPr>
          <p:cNvSpPr txBox="1"/>
          <p:nvPr/>
        </p:nvSpPr>
        <p:spPr>
          <a:xfrm>
            <a:off x="1372317" y="3839599"/>
            <a:ext cx="9874250" cy="1477328"/>
          </a:xfrm>
          <a:prstGeom prst="rect">
            <a:avLst/>
          </a:prstGeom>
          <a:noFill/>
        </p:spPr>
        <p:txBody>
          <a:bodyPr wrap="square" rtlCol="0">
            <a:spAutoFit/>
          </a:bodyPr>
          <a:lstStyle/>
          <a:p>
            <a:r>
              <a:rPr lang="en-US" b="1"/>
              <a:t>Flying particles: </a:t>
            </a:r>
            <a:r>
              <a:rPr lang="en-US"/>
              <a:t>centrifuge failure, removing vials from LN2, dropping glassware, systems under vacuum or pressure</a:t>
            </a:r>
          </a:p>
          <a:p>
            <a:r>
              <a:rPr lang="en-US" b="1"/>
              <a:t>Liquid chemicals: </a:t>
            </a:r>
            <a:r>
              <a:rPr lang="en-US"/>
              <a:t>broad, encompasses all chemicals in liquid form</a:t>
            </a:r>
          </a:p>
          <a:p>
            <a:r>
              <a:rPr lang="en-US" b="1"/>
              <a:t>Acids or caustics liquids: </a:t>
            </a:r>
            <a:r>
              <a:rPr lang="en-US"/>
              <a:t>bleach, acetic acid (1416 entries*), phenol (831 entries*), sodium hydroxide (611 entries*), hydrochloric acid (417 entries*), hydrogen peroxide (283 entries*)</a:t>
            </a:r>
          </a:p>
        </p:txBody>
      </p:sp>
      <p:sp>
        <p:nvSpPr>
          <p:cNvPr id="13" name="TextBox 12">
            <a:extLst>
              <a:ext uri="{FF2B5EF4-FFF2-40B4-BE49-F238E27FC236}">
                <a16:creationId xmlns:a16="http://schemas.microsoft.com/office/drawing/2014/main" id="{73A84F54-DAFC-C73A-C76E-96107189ED97}"/>
              </a:ext>
            </a:extLst>
          </p:cNvPr>
          <p:cNvSpPr txBox="1"/>
          <p:nvPr/>
        </p:nvSpPr>
        <p:spPr>
          <a:xfrm>
            <a:off x="1708150" y="5687839"/>
            <a:ext cx="8890000" cy="276999"/>
          </a:xfrm>
          <a:prstGeom prst="rect">
            <a:avLst/>
          </a:prstGeom>
          <a:noFill/>
        </p:spPr>
        <p:txBody>
          <a:bodyPr wrap="square" rtlCol="0">
            <a:spAutoFit/>
          </a:bodyPr>
          <a:lstStyle/>
          <a:p>
            <a:r>
              <a:rPr lang="en-US" sz="1200"/>
              <a:t>*Chemical inventory entries for the College of Medicine – mostly biomedical labs with “low” chemical usage </a:t>
            </a:r>
          </a:p>
        </p:txBody>
      </p:sp>
    </p:spTree>
    <p:custDataLst>
      <p:tags r:id="rId1"/>
    </p:custDataLst>
    <p:extLst>
      <p:ext uri="{BB962C8B-B14F-4D97-AF65-F5344CB8AC3E}">
        <p14:creationId xmlns:p14="http://schemas.microsoft.com/office/powerpoint/2010/main" val="37608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17F6C-7E29-0C8B-DD80-8F4E906B8A9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2BAC731-E9FC-6CE4-D252-1B5874D0DAA5}"/>
              </a:ext>
            </a:extLst>
          </p:cNvPr>
          <p:cNvSpPr>
            <a:spLocks noGrp="1"/>
          </p:cNvSpPr>
          <p:nvPr>
            <p:ph type="body" sz="quarter" idx="13"/>
          </p:nvPr>
        </p:nvSpPr>
        <p:spPr/>
        <p:txBody>
          <a:bodyPr/>
          <a:lstStyle/>
          <a:p>
            <a:r>
              <a:rPr lang="en-US"/>
              <a:t>FOUNDATION FOR THE POLICY</a:t>
            </a:r>
          </a:p>
        </p:txBody>
      </p:sp>
      <p:sp>
        <p:nvSpPr>
          <p:cNvPr id="2" name="Title 1">
            <a:extLst>
              <a:ext uri="{FF2B5EF4-FFF2-40B4-BE49-F238E27FC236}">
                <a16:creationId xmlns:a16="http://schemas.microsoft.com/office/drawing/2014/main" id="{B616DE8F-E85A-FDA6-FD0A-67F671C3BF3D}"/>
              </a:ext>
            </a:extLst>
          </p:cNvPr>
          <p:cNvSpPr>
            <a:spLocks noGrp="1"/>
          </p:cNvSpPr>
          <p:nvPr>
            <p:ph type="title"/>
          </p:nvPr>
        </p:nvSpPr>
        <p:spPr>
          <a:xfrm>
            <a:off x="838200" y="642938"/>
            <a:ext cx="10515600" cy="1047750"/>
          </a:xfrm>
        </p:spPr>
        <p:txBody>
          <a:bodyPr/>
          <a:lstStyle/>
          <a:p>
            <a:r>
              <a:rPr lang="en-US"/>
              <a:t>Additional Regulations/Publications</a:t>
            </a:r>
          </a:p>
        </p:txBody>
      </p:sp>
      <p:sp>
        <p:nvSpPr>
          <p:cNvPr id="4" name="Slide Number Placeholder 3">
            <a:extLst>
              <a:ext uri="{FF2B5EF4-FFF2-40B4-BE49-F238E27FC236}">
                <a16:creationId xmlns:a16="http://schemas.microsoft.com/office/drawing/2014/main" id="{98B221DD-106C-62A0-D421-79720ED15721}"/>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6</a:t>
            </a:fld>
            <a:endParaRPr lang="en-US"/>
          </a:p>
        </p:txBody>
      </p:sp>
      <p:sp>
        <p:nvSpPr>
          <p:cNvPr id="18" name="Content Placeholder 17">
            <a:extLst>
              <a:ext uri="{FF2B5EF4-FFF2-40B4-BE49-F238E27FC236}">
                <a16:creationId xmlns:a16="http://schemas.microsoft.com/office/drawing/2014/main" id="{4B6C7773-D754-9970-0DC6-C2D0E596D416}"/>
              </a:ext>
            </a:extLst>
          </p:cNvPr>
          <p:cNvSpPr>
            <a:spLocks noGrp="1"/>
          </p:cNvSpPr>
          <p:nvPr>
            <p:ph idx="1"/>
          </p:nvPr>
        </p:nvSpPr>
        <p:spPr>
          <a:xfrm>
            <a:off x="838200" y="2136775"/>
            <a:ext cx="10515600" cy="3286125"/>
          </a:xfrm>
        </p:spPr>
        <p:txBody>
          <a:bodyPr/>
          <a:lstStyle/>
          <a:p>
            <a:pPr marL="342900" indent="-342900">
              <a:buFont typeface="Arial" panose="020B0604020202020204" pitchFamily="34" charset="0"/>
              <a:buChar char="•"/>
            </a:pPr>
            <a:r>
              <a:rPr lang="en-US"/>
              <a:t>CDC’s Biosafety in Microbiological and Biomedical Laboratories</a:t>
            </a:r>
          </a:p>
          <a:p>
            <a:pPr marL="342900" indent="-342900">
              <a:buFont typeface="Arial" panose="020B0604020202020204" pitchFamily="34" charset="0"/>
              <a:buChar char="•"/>
            </a:pPr>
            <a:r>
              <a:rPr lang="en-US"/>
              <a:t>OSHA’s Bloodborne Pathogens Standards</a:t>
            </a:r>
          </a:p>
          <a:p>
            <a:pPr marL="342900" indent="-342900">
              <a:buFont typeface="Arial" panose="020B0604020202020204" pitchFamily="34" charset="0"/>
              <a:buChar char="•"/>
            </a:pPr>
            <a:r>
              <a:rPr lang="en-US"/>
              <a:t>OSHA’s Lab Standard  </a:t>
            </a:r>
          </a:p>
          <a:p>
            <a:pPr marL="342900" indent="-342900">
              <a:buFont typeface="Arial" panose="020B0604020202020204" pitchFamily="34" charset="0"/>
              <a:buChar char="•"/>
            </a:pPr>
            <a:r>
              <a:rPr lang="en-US"/>
              <a:t>National Research Council’s Prudent Practices in the Laboratory </a:t>
            </a:r>
          </a:p>
        </p:txBody>
      </p:sp>
    </p:spTree>
    <p:custDataLst>
      <p:tags r:id="rId1"/>
    </p:custDataLst>
    <p:extLst>
      <p:ext uri="{BB962C8B-B14F-4D97-AF65-F5344CB8AC3E}">
        <p14:creationId xmlns:p14="http://schemas.microsoft.com/office/powerpoint/2010/main" val="295779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CC0F-994A-0A8F-BF02-670517CF013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3AE770D-2F34-40A2-4460-E41DA3E01855}"/>
              </a:ext>
            </a:extLst>
          </p:cNvPr>
          <p:cNvSpPr>
            <a:spLocks noGrp="1"/>
          </p:cNvSpPr>
          <p:nvPr>
            <p:ph type="body" sz="quarter" idx="13"/>
          </p:nvPr>
        </p:nvSpPr>
        <p:spPr/>
        <p:txBody>
          <a:bodyPr/>
          <a:lstStyle/>
          <a:p>
            <a:r>
              <a:rPr lang="en-US"/>
              <a:t>FOUNDATION FOR THE POLICY</a:t>
            </a:r>
          </a:p>
        </p:txBody>
      </p:sp>
      <p:sp>
        <p:nvSpPr>
          <p:cNvPr id="4" name="Slide Number Placeholder 3">
            <a:extLst>
              <a:ext uri="{FF2B5EF4-FFF2-40B4-BE49-F238E27FC236}">
                <a16:creationId xmlns:a16="http://schemas.microsoft.com/office/drawing/2014/main" id="{ABF6AA64-CE65-7EF4-5278-75FDBF9F2E6D}"/>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7</a:t>
            </a:fld>
            <a:endParaRPr lang="en-US"/>
          </a:p>
        </p:txBody>
      </p:sp>
      <p:sp>
        <p:nvSpPr>
          <p:cNvPr id="18" name="Content Placeholder 17">
            <a:extLst>
              <a:ext uri="{FF2B5EF4-FFF2-40B4-BE49-F238E27FC236}">
                <a16:creationId xmlns:a16="http://schemas.microsoft.com/office/drawing/2014/main" id="{B0AB3CE2-31CD-4BC8-3ABC-FE8AB41175B8}"/>
              </a:ext>
            </a:extLst>
          </p:cNvPr>
          <p:cNvSpPr>
            <a:spLocks noGrp="1"/>
          </p:cNvSpPr>
          <p:nvPr>
            <p:ph idx="1"/>
          </p:nvPr>
        </p:nvSpPr>
        <p:spPr>
          <a:xfrm>
            <a:off x="838200" y="2534955"/>
            <a:ext cx="10515600" cy="3286125"/>
          </a:xfrm>
        </p:spPr>
        <p:txBody>
          <a:bodyPr/>
          <a:lstStyle/>
          <a:p>
            <a:pPr algn="ctr"/>
            <a:r>
              <a:rPr lang="en-US" sz="2800"/>
              <a:t>A safety process is not accomplished simply to comply with government mandates or standards. It is achieved by the people and for the people whose safety and health it protects. </a:t>
            </a:r>
          </a:p>
        </p:txBody>
      </p:sp>
      <p:sp>
        <p:nvSpPr>
          <p:cNvPr id="6" name="Title 5">
            <a:extLst>
              <a:ext uri="{FF2B5EF4-FFF2-40B4-BE49-F238E27FC236}">
                <a16:creationId xmlns:a16="http://schemas.microsoft.com/office/drawing/2014/main" id="{DFA02A04-8070-0BA2-8B94-689384CF52CE}"/>
              </a:ext>
            </a:extLst>
          </p:cNvPr>
          <p:cNvSpPr>
            <a:spLocks noGrp="1"/>
          </p:cNvSpPr>
          <p:nvPr>
            <p:ph type="title"/>
          </p:nvPr>
        </p:nvSpPr>
        <p:spPr/>
        <p:txBody>
          <a:bodyPr/>
          <a:lstStyle/>
          <a:p>
            <a:r>
              <a:rPr lang="en-US"/>
              <a:t>Beyond Regulation</a:t>
            </a:r>
          </a:p>
        </p:txBody>
      </p:sp>
    </p:spTree>
    <p:custDataLst>
      <p:tags r:id="rId1"/>
    </p:custDataLst>
    <p:extLst>
      <p:ext uri="{BB962C8B-B14F-4D97-AF65-F5344CB8AC3E}">
        <p14:creationId xmlns:p14="http://schemas.microsoft.com/office/powerpoint/2010/main" val="317903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D3A93-7F61-FD9F-B8D1-3D30F5526D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0FAE182-D105-CB60-C582-7CDC16469E7F}"/>
              </a:ext>
            </a:extLst>
          </p:cNvPr>
          <p:cNvSpPr>
            <a:spLocks noGrp="1"/>
          </p:cNvSpPr>
          <p:nvPr>
            <p:ph type="body" idx="13"/>
          </p:nvPr>
        </p:nvSpPr>
        <p:spPr/>
        <p:txBody>
          <a:bodyPr/>
          <a:lstStyle/>
          <a:p>
            <a:r>
              <a:rPr lang="en-US"/>
              <a:t>SECTION 2</a:t>
            </a:r>
          </a:p>
        </p:txBody>
      </p:sp>
      <p:sp>
        <p:nvSpPr>
          <p:cNvPr id="2" name="Title 1">
            <a:extLst>
              <a:ext uri="{FF2B5EF4-FFF2-40B4-BE49-F238E27FC236}">
                <a16:creationId xmlns:a16="http://schemas.microsoft.com/office/drawing/2014/main" id="{63792EAF-C80C-2AEB-D3DE-2FF7552A046B}"/>
              </a:ext>
            </a:extLst>
          </p:cNvPr>
          <p:cNvSpPr>
            <a:spLocks noGrp="1"/>
          </p:cNvSpPr>
          <p:nvPr>
            <p:ph type="title"/>
          </p:nvPr>
        </p:nvSpPr>
        <p:spPr/>
        <p:txBody>
          <a:bodyPr/>
          <a:lstStyle/>
          <a:p>
            <a:r>
              <a:rPr lang="en-US"/>
              <a:t>GAPS AT UF</a:t>
            </a:r>
          </a:p>
        </p:txBody>
      </p:sp>
      <p:sp>
        <p:nvSpPr>
          <p:cNvPr id="5" name="Slide Number Placeholder 4">
            <a:extLst>
              <a:ext uri="{FF2B5EF4-FFF2-40B4-BE49-F238E27FC236}">
                <a16:creationId xmlns:a16="http://schemas.microsoft.com/office/drawing/2014/main" id="{7421736A-3FD1-9F39-1F96-3F83498EA07A}"/>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8</a:t>
            </a:fld>
            <a:endParaRPr lang="en-US"/>
          </a:p>
        </p:txBody>
      </p:sp>
    </p:spTree>
    <p:custDataLst>
      <p:tags r:id="rId1"/>
    </p:custDataLst>
    <p:extLst>
      <p:ext uri="{BB962C8B-B14F-4D97-AF65-F5344CB8AC3E}">
        <p14:creationId xmlns:p14="http://schemas.microsoft.com/office/powerpoint/2010/main" val="169976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8A8F-339F-5EDF-6EDC-21CB83B95D4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F54989E-E730-9EB6-76FB-3E512788AA96}"/>
              </a:ext>
            </a:extLst>
          </p:cNvPr>
          <p:cNvSpPr>
            <a:spLocks noGrp="1"/>
          </p:cNvSpPr>
          <p:nvPr>
            <p:ph type="body" sz="quarter" idx="13"/>
          </p:nvPr>
        </p:nvSpPr>
        <p:spPr/>
        <p:txBody>
          <a:bodyPr/>
          <a:lstStyle/>
          <a:p>
            <a:r>
              <a:rPr lang="en-US"/>
              <a:t>GAPS AT UF</a:t>
            </a:r>
          </a:p>
        </p:txBody>
      </p:sp>
      <p:sp>
        <p:nvSpPr>
          <p:cNvPr id="2" name="Title 1">
            <a:extLst>
              <a:ext uri="{FF2B5EF4-FFF2-40B4-BE49-F238E27FC236}">
                <a16:creationId xmlns:a16="http://schemas.microsoft.com/office/drawing/2014/main" id="{237D491F-6B40-76B0-DD5F-F9A906E93B23}"/>
              </a:ext>
            </a:extLst>
          </p:cNvPr>
          <p:cNvSpPr>
            <a:spLocks noGrp="1"/>
          </p:cNvSpPr>
          <p:nvPr>
            <p:ph type="title"/>
          </p:nvPr>
        </p:nvSpPr>
        <p:spPr>
          <a:xfrm>
            <a:off x="838200" y="642938"/>
            <a:ext cx="10795000" cy="1047750"/>
          </a:xfrm>
        </p:spPr>
        <p:txBody>
          <a:bodyPr/>
          <a:lstStyle/>
          <a:p>
            <a:r>
              <a:rPr lang="en-US"/>
              <a:t>Top Inspection Findings – Sample College</a:t>
            </a:r>
          </a:p>
        </p:txBody>
      </p:sp>
      <p:sp>
        <p:nvSpPr>
          <p:cNvPr id="4" name="Slide Number Placeholder 3">
            <a:extLst>
              <a:ext uri="{FF2B5EF4-FFF2-40B4-BE49-F238E27FC236}">
                <a16:creationId xmlns:a16="http://schemas.microsoft.com/office/drawing/2014/main" id="{FE462A67-DD4F-4B5A-6A70-6B079FF61901}"/>
              </a:ext>
              <a:ext uri="{C183D7F6-B498-43B3-948B-1728B52AA6E4}">
                <adec:decorative xmlns:adec="http://schemas.microsoft.com/office/drawing/2017/decorative" val="1"/>
              </a:ext>
            </a:extLst>
          </p:cNvPr>
          <p:cNvSpPr>
            <a:spLocks noGrp="1"/>
          </p:cNvSpPr>
          <p:nvPr>
            <p:ph type="sldNum" sz="quarter" idx="12"/>
          </p:nvPr>
        </p:nvSpPr>
        <p:spPr/>
        <p:txBody>
          <a:bodyPr/>
          <a:lstStyle/>
          <a:p>
            <a:fld id="{F732C732-AAC8-F547-A38C-3ADCCEC237B4}" type="slidenum">
              <a:rPr lang="en-US" smtClean="0"/>
              <a:pPr/>
              <a:t>9</a:t>
            </a:fld>
            <a:endParaRPr lang="en-US"/>
          </a:p>
        </p:txBody>
      </p:sp>
      <p:pic>
        <p:nvPicPr>
          <p:cNvPr id="1025" name="Picture 1">
            <a:extLst>
              <a:ext uri="{FF2B5EF4-FFF2-40B4-BE49-F238E27FC236}">
                <a16:creationId xmlns:a16="http://schemas.microsoft.com/office/drawing/2014/main" id="{A8055684-C247-33E5-AD9D-4CFF8A7669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5423" y="1906124"/>
            <a:ext cx="7416053" cy="44097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3D838C9-EB7B-7848-C7C2-A3D7AB7A4EA8}"/>
              </a:ext>
            </a:extLst>
          </p:cNvPr>
          <p:cNvSpPr txBox="1"/>
          <p:nvPr/>
        </p:nvSpPr>
        <p:spPr>
          <a:xfrm>
            <a:off x="8756650" y="2913439"/>
            <a:ext cx="2921000" cy="1569660"/>
          </a:xfrm>
          <a:prstGeom prst="rect">
            <a:avLst/>
          </a:prstGeom>
          <a:noFill/>
        </p:spPr>
        <p:txBody>
          <a:bodyPr wrap="square" rtlCol="0">
            <a:spAutoFit/>
          </a:bodyPr>
          <a:lstStyle/>
          <a:p>
            <a:r>
              <a:rPr lang="en-US" sz="1600"/>
              <a:t>4 out of the 5 top inspection findings are related to training and hazard assessment deficiencies - essential elements of the OSHA PPE Standard</a:t>
            </a:r>
          </a:p>
        </p:txBody>
      </p:sp>
    </p:spTree>
    <p:custDataLst>
      <p:tags r:id="rId1"/>
    </p:custDataLst>
    <p:extLst>
      <p:ext uri="{BB962C8B-B14F-4D97-AF65-F5344CB8AC3E}">
        <p14:creationId xmlns:p14="http://schemas.microsoft.com/office/powerpoint/2010/main" val="3541488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78A10D434B1F42B1739A5852D60FCF" ma:contentTypeVersion="21" ma:contentTypeDescription="Create a new document." ma:contentTypeScope="" ma:versionID="abe5e6155315f6fe8b58e398deab3208">
  <xsd:schema xmlns:xsd="http://www.w3.org/2001/XMLSchema" xmlns:xs="http://www.w3.org/2001/XMLSchema" xmlns:p="http://schemas.microsoft.com/office/2006/metadata/properties" xmlns:ns2="1081349b-1fda-4246-8366-4b51172efd4d" xmlns:ns3="e390690e-2b23-4185-84d0-f8822ded31ab" targetNamespace="http://schemas.microsoft.com/office/2006/metadata/properties" ma:root="true" ma:fieldsID="1792176d14e8c4d8503b52505d077751" ns2:_="" ns3:_="">
    <xsd:import namespace="1081349b-1fda-4246-8366-4b51172efd4d"/>
    <xsd:import namespace="e390690e-2b23-4185-84d0-f8822ded3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element ref="ns2:MediaServiceLocation" minOccurs="0"/>
                <xsd:element ref="ns2:Ready" minOccurs="0"/>
                <xsd:element ref="ns2:CurrentlyWorking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1349b-1fda-4246-8366-4b51172ef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Ready" ma:index="26" nillable="true" ma:displayName="Ready" ma:format="Dropdown" ma:internalName="Ready">
      <xsd:simpleType>
        <xsd:restriction base="dms:Choice">
          <xsd:enumeration value="Ready for BSO"/>
          <xsd:enumeration value="Waiting on BSO"/>
          <xsd:enumeration value="Ready for Upload"/>
          <xsd:enumeration value="Pending Legal"/>
          <xsd:enumeration value="Uploaded to Website"/>
          <xsd:enumeration value="Ready for Group Approval"/>
        </xsd:restriction>
      </xsd:simpleType>
    </xsd:element>
    <xsd:element name="CurrentlyWorkingOn" ma:index="27" nillable="true" ma:displayName="Currently Working On" ma:default="0" ma:format="Dropdown" ma:internalName="CurrentlyWorking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390690e-2b23-4185-84d0-f8822ded31a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43df1e-7852-4ecc-815d-6cf6040e5209}" ma:internalName="TaxCatchAll" ma:showField="CatchAllData" ma:web="e390690e-2b23-4185-84d0-f8822ded31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90690e-2b23-4185-84d0-f8822ded31ab" xsi:nil="true"/>
    <Ready xmlns="1081349b-1fda-4246-8366-4b51172efd4d" xsi:nil="true"/>
    <CurrentlyWorkingOn xmlns="1081349b-1fda-4246-8366-4b51172efd4d">false</CurrentlyWorkingOn>
    <lcf76f155ced4ddcb4097134ff3c332f xmlns="1081349b-1fda-4246-8366-4b51172efd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15CCF2-18DE-4B2B-A55F-8449988C2FFA}">
  <ds:schemaRefs>
    <ds:schemaRef ds:uri="http://schemas.microsoft.com/sharepoint/v3/contenttype/forms"/>
  </ds:schemaRefs>
</ds:datastoreItem>
</file>

<file path=customXml/itemProps2.xml><?xml version="1.0" encoding="utf-8"?>
<ds:datastoreItem xmlns:ds="http://schemas.openxmlformats.org/officeDocument/2006/customXml" ds:itemID="{878EF5F0-6F7F-47FF-91F6-83EFC09A6A87}">
  <ds:schemaRefs>
    <ds:schemaRef ds:uri="1081349b-1fda-4246-8366-4b51172efd4d"/>
    <ds:schemaRef ds:uri="e390690e-2b23-4185-84d0-f8822ded31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E199B0-50F3-400E-B063-60321D4599F6}">
  <ds:schemaRefs>
    <ds:schemaRef ds:uri="1081349b-1fda-4246-8366-4b51172efd4d"/>
    <ds:schemaRef ds:uri="e390690e-2b23-4185-84d0-f8822ded31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EYE PROTECTION REQUIREMENTS</vt:lpstr>
      <vt:lpstr>FOUNDATION FOR THE POLICY</vt:lpstr>
      <vt:lpstr>OSHA PPE Standard</vt:lpstr>
      <vt:lpstr>OSHA PPE Standard</vt:lpstr>
      <vt:lpstr>OSHA PPE Standard</vt:lpstr>
      <vt:lpstr>Additional Regulations/Publications</vt:lpstr>
      <vt:lpstr>Beyond Regulation</vt:lpstr>
      <vt:lpstr>GAPS AT UF</vt:lpstr>
      <vt:lpstr>Top Inspection Findings – Sample College</vt:lpstr>
      <vt:lpstr>Incidents Involving Eyes &amp; Face</vt:lpstr>
      <vt:lpstr>BENEFITS OF PROPOSED SOLUTION</vt:lpstr>
      <vt:lpstr>A Simpler Approach</vt:lpstr>
      <vt:lpstr>BENCHMARKING</vt:lpstr>
      <vt:lpstr>UCF</vt:lpstr>
      <vt:lpstr>University of Michigan</vt:lpstr>
      <vt:lpstr>Georgia Tech</vt:lpstr>
      <vt:lpstr>Cornell University</vt:lpstr>
      <vt:lpstr>NC State</vt:lpstr>
      <vt:lpstr>UMass Amherst</vt:lpstr>
      <vt:lpstr>University of Virginia</vt:lpstr>
      <vt:lpstr>University of Idaho</vt:lpstr>
      <vt:lpstr>Drexel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Dominguez,Jane</dc:creator>
  <cp:keywords/>
  <dc:description/>
  <cp:revision>1</cp:revision>
  <dcterms:created xsi:type="dcterms:W3CDTF">2025-04-18T16:40:27Z</dcterms:created>
  <dcterms:modified xsi:type="dcterms:W3CDTF">2026-06-05T14:19:03Z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40BA322F-AF77-4A85-8479-AB1DDB8143CF</vt:lpwstr>
  </property>
  <property fmtid="{D5CDD505-2E9C-101B-9397-08002B2CF9AE}" pid="3" name="ArticulatePath">
    <vt:lpwstr>UF-PowerPoint-Template_2025-V4 (1)</vt:lpwstr>
  </property>
  <property fmtid="{D5CDD505-2E9C-101B-9397-08002B2CF9AE}" pid="4" name="ContentTypeId">
    <vt:lpwstr>0x010100E678A10D434B1F42B1739A5852D60FCF</vt:lpwstr>
  </property>
  <property fmtid="{D5CDD505-2E9C-101B-9397-08002B2CF9AE}" pid="5" name="MediaServiceImageTags">
    <vt:lpwstr/>
  </property>
</Properties>
</file>